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0"/>
  </p:notesMasterIdLst>
  <p:handoutMasterIdLst>
    <p:handoutMasterId r:id="rId31"/>
  </p:handoutMasterIdLst>
  <p:sldIdLst>
    <p:sldId id="260" r:id="rId5"/>
    <p:sldId id="296" r:id="rId6"/>
    <p:sldId id="266" r:id="rId7"/>
    <p:sldId id="295" r:id="rId8"/>
    <p:sldId id="297" r:id="rId9"/>
    <p:sldId id="300" r:id="rId10"/>
    <p:sldId id="301" r:id="rId11"/>
    <p:sldId id="302" r:id="rId12"/>
    <p:sldId id="303" r:id="rId13"/>
    <p:sldId id="304" r:id="rId14"/>
    <p:sldId id="305" r:id="rId15"/>
    <p:sldId id="306" r:id="rId16"/>
    <p:sldId id="307" r:id="rId17"/>
    <p:sldId id="308" r:id="rId18"/>
    <p:sldId id="309" r:id="rId19"/>
    <p:sldId id="310" r:id="rId20"/>
    <p:sldId id="280" r:id="rId21"/>
    <p:sldId id="281" r:id="rId22"/>
    <p:sldId id="293" r:id="rId23"/>
    <p:sldId id="285" r:id="rId24"/>
    <p:sldId id="311" r:id="rId25"/>
    <p:sldId id="312" r:id="rId26"/>
    <p:sldId id="262" r:id="rId27"/>
    <p:sldId id="292" r:id="rId28"/>
    <p:sldId id="259" r:id="rId29"/>
  </p:sldIdLst>
  <p:sldSz cx="12192000" cy="6858000"/>
  <p:notesSz cx="6858000" cy="9144000"/>
  <p:embeddedFontLst>
    <p:embeddedFont>
      <p:font typeface="Segoe UI" panose="020B0502040204020203" pitchFamily="34" charset="0"/>
      <p:regular r:id="rId32"/>
      <p:bold r:id="rId33"/>
      <p:italic r:id="rId34"/>
      <p:boldItalic r:id="rId35"/>
    </p:embeddedFont>
    <p:embeddedFont>
      <p:font typeface="Spline Sans" panose="020B0604020202020204" charset="0"/>
      <p:regular r:id="rId36"/>
      <p:bold r:id="rId37"/>
    </p:embeddedFont>
    <p:embeddedFont>
      <p:font typeface="Spline Sans Medium" panose="020B0604020202020204" charset="0"/>
      <p:regular r:id="rId38"/>
      <p:bold r:id="rId39"/>
    </p:embeddedFont>
    <p:embeddedFont>
      <p:font typeface="Tahoma" panose="020B0604030504040204" pitchFamily="34" charset="0"/>
      <p:regular r:id="rId40"/>
      <p:bold r:id="rId41"/>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78DE1C-B683-2D43-DF87-F869CF073F76}" name="Pauline de Pater" initials="Pd" userId="S::pdepater@edg.nl::24715e9e-6a62-498f-824a-65df003d90c1" providerId="AD"/>
  <p188:author id="{1148CA70-942C-4B57-2112-93DAA5A14C50}" name="Christel von Reeken" initials="Cv" userId="S::cvonreeken@huidfonds.nl::a6b57ac7-af32-49b1-abc1-deb1952c7f9d" providerId="AD"/>
  <p188:author id="{7DC5739D-E18B-CE79-5E55-A28C46C40E79}" name="Joanneke van Zadelhoff" initials="Jv" userId="S::jvanzadelhoff@huidfonds.nl::3d8786b7-99f0-48fe-95f7-a1e0a628200b" providerId="AD"/>
  <p188:author id="{4475BEED-4D5E-77B7-006C-0113768A975F}" name="Annika Braakhuis" initials="AB" userId="S::Abraakhuis@EDG.nl::9504039e-548e-49eb-bc16-005d9d5d51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71"/>
    <a:srgbClr val="5B84FF"/>
    <a:srgbClr val="5881FF"/>
    <a:srgbClr val="FFD2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4"/>
    <p:restoredTop sz="90194" autoAdjust="0"/>
  </p:normalViewPr>
  <p:slideViewPr>
    <p:cSldViewPr snapToGrid="0">
      <p:cViewPr varScale="1">
        <p:scale>
          <a:sx n="100" d="100"/>
          <a:sy n="100" d="100"/>
        </p:scale>
        <p:origin x="1110" y="78"/>
      </p:cViewPr>
      <p:guideLst/>
    </p:cSldViewPr>
  </p:slideViewPr>
  <p:notesTextViewPr>
    <p:cViewPr>
      <p:scale>
        <a:sx n="1" d="1"/>
        <a:sy n="1" d="1"/>
      </p:scale>
      <p:origin x="0" y="0"/>
    </p:cViewPr>
  </p:notesTextViewPr>
  <p:notesViewPr>
    <p:cSldViewPr snapToGrid="0">
      <p:cViewPr varScale="1">
        <p:scale>
          <a:sx n="109" d="100"/>
          <a:sy n="109" d="100"/>
        </p:scale>
        <p:origin x="41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94B1E4-47F2-3DFA-97AD-F2A096D10D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34D2C473-F54E-7893-C9C9-FC0B145315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736DDE-4519-9946-AE6E-602A30FE60D3}" type="datetimeFigureOut">
              <a:rPr lang="en-NL" smtClean="0"/>
              <a:t>03/26/2025</a:t>
            </a:fld>
            <a:endParaRPr lang="en-NL"/>
          </a:p>
        </p:txBody>
      </p:sp>
      <p:sp>
        <p:nvSpPr>
          <p:cNvPr id="4" name="Footer Placeholder 3">
            <a:extLst>
              <a:ext uri="{FF2B5EF4-FFF2-40B4-BE49-F238E27FC236}">
                <a16:creationId xmlns:a16="http://schemas.microsoft.com/office/drawing/2014/main" id="{42E42985-F319-B451-ECCF-1E9B9E3793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0176DCE7-DDBD-7496-EBB6-2CF24777E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024359-D8B6-7141-AC84-D86BFC7CDBB7}" type="slidenum">
              <a:rPr lang="en-NL" smtClean="0"/>
              <a:t>‹nr.›</a:t>
            </a:fld>
            <a:endParaRPr lang="en-NL"/>
          </a:p>
        </p:txBody>
      </p:sp>
    </p:spTree>
    <p:extLst>
      <p:ext uri="{BB962C8B-B14F-4D97-AF65-F5344CB8AC3E}">
        <p14:creationId xmlns:p14="http://schemas.microsoft.com/office/powerpoint/2010/main" val="3609689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F665D-38EE-0C48-A2A6-8C2B98D3F668}" type="datetimeFigureOut">
              <a:rPr lang="en-NL" smtClean="0"/>
              <a:t>03/26/2025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73E1A-05D9-0146-8605-49C71D914E4F}" type="slidenum">
              <a:rPr lang="en-NL" smtClean="0"/>
              <a:t>‹nr.›</a:t>
            </a:fld>
            <a:endParaRPr lang="en-NL"/>
          </a:p>
        </p:txBody>
      </p:sp>
    </p:spTree>
    <p:extLst>
      <p:ext uri="{BB962C8B-B14F-4D97-AF65-F5344CB8AC3E}">
        <p14:creationId xmlns:p14="http://schemas.microsoft.com/office/powerpoint/2010/main" val="355134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dirty="0"/>
              <a:t>Stel jezelf voor en leg kort uit waarom je deze presentatie geeft.</a:t>
            </a:r>
          </a:p>
          <a:p>
            <a:pPr marL="171450" indent="-171450">
              <a:buFont typeface="Arial" panose="020B0604020202020204" pitchFamily="34" charset="0"/>
              <a:buChar char="•"/>
            </a:pPr>
            <a:r>
              <a:rPr lang="nl-NL" b="0" dirty="0"/>
              <a:t>Noem dat zonbescherming een gedeelde verantwoordelijkheid is: school én ouders.</a:t>
            </a:r>
          </a:p>
          <a:p>
            <a:pPr marL="171450" indent="-171450">
              <a:buFont typeface="Arial" panose="020B0604020202020204" pitchFamily="34" charset="0"/>
              <a:buChar char="•"/>
            </a:pPr>
            <a:r>
              <a:rPr lang="nl-NL" b="0" dirty="0"/>
              <a:t>Geef duidelijk aan wanneer ouders vragen mogen stellen. Bijvoorbeeld tussendoor of aan het einde van de presentatie.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0" dirty="0"/>
          </a:p>
          <a:p>
            <a:pPr marL="0" indent="0">
              <a:buFont typeface="Arial" panose="020B0604020202020204" pitchFamily="34" charset="0"/>
              <a:buNone/>
            </a:pPr>
            <a:r>
              <a:rPr lang="nl-NL" b="1" dirty="0"/>
              <a:t>Waarom een </a:t>
            </a:r>
            <a:r>
              <a:rPr lang="nl-NL" b="1" dirty="0">
                <a:solidFill>
                  <a:srgbClr val="FFD371"/>
                </a:solidFill>
              </a:rPr>
              <a:t>✔</a:t>
            </a:r>
            <a:r>
              <a:rPr lang="nl-NL" b="1" dirty="0" err="1"/>
              <a:t>ZonSlim</a:t>
            </a:r>
            <a:r>
              <a:rPr lang="nl-NL" b="1" dirty="0"/>
              <a:t>-ouderpresentatie?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dirty="0"/>
              <a:t>Op jouw school besteden jullie aandacht aan </a:t>
            </a:r>
            <a:r>
              <a:rPr lang="nl-NL" dirty="0">
                <a:solidFill>
                  <a:srgbClr val="FFD371"/>
                </a:solidFill>
              </a:rPr>
              <a:t>✔</a:t>
            </a:r>
            <a:r>
              <a:rPr lang="nl-NL" dirty="0" err="1"/>
              <a:t>ZonSlim</a:t>
            </a:r>
            <a:r>
              <a:rPr lang="nl-NL" dirty="0"/>
              <a:t>-gedrag. </a:t>
            </a:r>
            <a:endParaRPr lang="nl-NL"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Deze presentatie laat ouders zien waarom zonbescherming belangrijk is en wat zij kunnen doen om hun kind te beschermen.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Op school letten we op zonbescherming, maar ouders spelen daarbij ook een grote rol. Kinderen zijn niet alleen op school buiten, maar ook voor en na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Daarom is het goed als ouders weten hoe ze hun kind het beste kunnen beschermen tegen de zon. </a:t>
            </a:r>
            <a:r>
              <a:rPr lang="nl-NL"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Zo zorgen we er samen voor dat de kinderen veilig kunnen genieten van het buitenspelen.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Met deze presentatie geef jij als leerkracht ouders handige tips en informatie over wat zij zelf kunnen doen.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1" dirty="0"/>
              <a:t>Waarom het </a:t>
            </a:r>
            <a:r>
              <a:rPr lang="nl-NL" b="1" dirty="0">
                <a:solidFill>
                  <a:srgbClr val="FFD371"/>
                </a:solidFill>
              </a:rPr>
              <a:t>✔</a:t>
            </a:r>
            <a:r>
              <a:rPr lang="nl-NL" b="1" dirty="0" err="1"/>
              <a:t>ZonSlim</a:t>
            </a:r>
            <a:r>
              <a:rPr lang="nl-NL" b="1" dirty="0"/>
              <a:t>-programma?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Met het </a:t>
            </a:r>
            <a:r>
              <a:rPr lang="nl-NL" dirty="0">
                <a:solidFill>
                  <a:srgbClr val="FFD371"/>
                </a:solidFill>
              </a:rPr>
              <a:t>✔</a:t>
            </a:r>
            <a:r>
              <a:rPr lang="nl-NL" dirty="0" err="1"/>
              <a:t>ZonSlim</a:t>
            </a:r>
            <a:r>
              <a:rPr lang="nl-NL" dirty="0"/>
              <a:t>-programma wil het Nationaal Huidfonds op basisscholen meer </a:t>
            </a:r>
            <a:r>
              <a:rPr lang="nl-NL" dirty="0">
                <a:solidFill>
                  <a:srgbClr val="FFD371"/>
                </a:solidFill>
              </a:rPr>
              <a:t>bewustwording</a:t>
            </a:r>
            <a:r>
              <a:rPr lang="nl-NL" dirty="0"/>
              <a:t> creëren over zonbescherming. Dit programma gaat over zonkracht en de drie manieren van zonbescherming: weren, kleren en smeren. </a:t>
            </a:r>
          </a:p>
          <a:p>
            <a:pPr marL="0" indent="0">
              <a:buFont typeface="Arial" panose="020B0604020202020204" pitchFamily="34" charset="0"/>
              <a:buNone/>
            </a:pPr>
            <a:endParaRPr lang="nl-NL" b="1" dirty="0"/>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1</a:t>
            </a:fld>
            <a:endParaRPr lang="en-NL"/>
          </a:p>
        </p:txBody>
      </p:sp>
    </p:spTree>
    <p:extLst>
      <p:ext uri="{BB962C8B-B14F-4D97-AF65-F5344CB8AC3E}">
        <p14:creationId xmlns:p14="http://schemas.microsoft.com/office/powerpoint/2010/main" val="56380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855DA-EE75-A2BF-5FED-438D9549D3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158E34-4A95-8013-DB5F-4FF1D8BF1CD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EE6C78-CE47-96CE-57F7-C3C628DEF9E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E3B17A4-71BA-D298-583D-505A7C076E83}"/>
              </a:ext>
            </a:extLst>
          </p:cNvPr>
          <p:cNvSpPr>
            <a:spLocks noGrp="1"/>
          </p:cNvSpPr>
          <p:nvPr>
            <p:ph type="sldNum" sz="quarter" idx="5"/>
          </p:nvPr>
        </p:nvSpPr>
        <p:spPr/>
        <p:txBody>
          <a:bodyPr/>
          <a:lstStyle/>
          <a:p>
            <a:fld id="{6EC73E1A-05D9-0146-8605-49C71D914E4F}" type="slidenum">
              <a:rPr lang="en-NL" smtClean="0"/>
              <a:t>10</a:t>
            </a:fld>
            <a:endParaRPr lang="en-NL"/>
          </a:p>
        </p:txBody>
      </p:sp>
    </p:spTree>
    <p:extLst>
      <p:ext uri="{BB962C8B-B14F-4D97-AF65-F5344CB8AC3E}">
        <p14:creationId xmlns:p14="http://schemas.microsoft.com/office/powerpoint/2010/main" val="66110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7E9D-240A-09BA-FC0C-383968A54D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383428-38FC-1AD1-8FA4-38E9D499D7D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9DD56B6-67F7-9443-A9B5-01D72A285294}"/>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De zon komt ook nog deels door schaduwvoorzieningen als bomen en parasols heen. En de zon weerkaatst op water, zand en muren. Daardoor kun je ook in de schaduw verbranden en schade aan je huid krijgen</a:t>
            </a:r>
            <a:r>
              <a:rPr lang="nl-NL"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Het is belangrijk om de schaduw op te zoeken tussen 12.00-15.00. Je kunt schaduw zoeken onder bomen, afdakjes, parasols of een schaduwdoek.</a:t>
            </a:r>
            <a:endParaRPr lang="nl-N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Bescherm je ook dan met kleding, zoals een zonnehoedje/pet, zonnebril, </a:t>
            </a:r>
            <a:r>
              <a:rPr lang="nl-NL" sz="1800" dirty="0">
                <a:effectLst/>
                <a:latin typeface="Segoe UI" panose="020B0502040204020203" pitchFamily="34" charset="0"/>
              </a:rPr>
              <a:t>lange mouwen en UV-werende kleding.</a:t>
            </a:r>
            <a:endParaRPr lang="nl-NL" dirty="0"/>
          </a:p>
          <a:p>
            <a:endParaRPr lang="nl-NL" dirty="0"/>
          </a:p>
        </p:txBody>
      </p:sp>
      <p:sp>
        <p:nvSpPr>
          <p:cNvPr id="4" name="Tijdelijke aanduiding voor dianummer 3">
            <a:extLst>
              <a:ext uri="{FF2B5EF4-FFF2-40B4-BE49-F238E27FC236}">
                <a16:creationId xmlns:a16="http://schemas.microsoft.com/office/drawing/2014/main" id="{C6E38B1D-E041-665F-DC63-7D2D3A26084A}"/>
              </a:ext>
            </a:extLst>
          </p:cNvPr>
          <p:cNvSpPr>
            <a:spLocks noGrp="1"/>
          </p:cNvSpPr>
          <p:nvPr>
            <p:ph type="sldNum" sz="quarter" idx="5"/>
          </p:nvPr>
        </p:nvSpPr>
        <p:spPr/>
        <p:txBody>
          <a:bodyPr/>
          <a:lstStyle/>
          <a:p>
            <a:fld id="{6EC73E1A-05D9-0146-8605-49C71D914E4F}" type="slidenum">
              <a:rPr lang="en-NL" smtClean="0"/>
              <a:t>11</a:t>
            </a:fld>
            <a:endParaRPr lang="en-NL"/>
          </a:p>
        </p:txBody>
      </p:sp>
    </p:spTree>
    <p:extLst>
      <p:ext uri="{BB962C8B-B14F-4D97-AF65-F5344CB8AC3E}">
        <p14:creationId xmlns:p14="http://schemas.microsoft.com/office/powerpoint/2010/main" val="366669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AA80-4625-FD6E-28A3-A0765F14A3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776CC0-68C1-0F99-001B-ABA5496E58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ECFAFA-2799-71FF-D82F-53C53CC6590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p:txBody>
      </p:sp>
      <p:sp>
        <p:nvSpPr>
          <p:cNvPr id="4" name="Tijdelijke aanduiding voor dianummer 3">
            <a:extLst>
              <a:ext uri="{FF2B5EF4-FFF2-40B4-BE49-F238E27FC236}">
                <a16:creationId xmlns:a16="http://schemas.microsoft.com/office/drawing/2014/main" id="{4FA2C406-BF36-4BBF-5AD6-5C2A60FB8DDD}"/>
              </a:ext>
            </a:extLst>
          </p:cNvPr>
          <p:cNvSpPr>
            <a:spLocks noGrp="1"/>
          </p:cNvSpPr>
          <p:nvPr>
            <p:ph type="sldNum" sz="quarter" idx="5"/>
          </p:nvPr>
        </p:nvSpPr>
        <p:spPr/>
        <p:txBody>
          <a:bodyPr/>
          <a:lstStyle/>
          <a:p>
            <a:fld id="{6EC73E1A-05D9-0146-8605-49C71D914E4F}" type="slidenum">
              <a:rPr lang="en-NL" smtClean="0"/>
              <a:t>12</a:t>
            </a:fld>
            <a:endParaRPr lang="en-NL"/>
          </a:p>
        </p:txBody>
      </p:sp>
    </p:spTree>
    <p:extLst>
      <p:ext uri="{BB962C8B-B14F-4D97-AF65-F5344CB8AC3E}">
        <p14:creationId xmlns:p14="http://schemas.microsoft.com/office/powerpoint/2010/main" val="238558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4F1C-FBCD-957F-CF35-4FDD11384F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3D62A0-5559-D835-3F33-CAFB10434B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022A7E2-BEAE-BE98-90D1-79EDD9A52A6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latin typeface="+mn-lt"/>
              </a:rPr>
              <a:t>Ook waterresistente zonnebrandcrème gaat eraf in het water. Dus smeer je na het zwemmen altijd opnieuw in. </a:t>
            </a:r>
            <a:r>
              <a:rPr lang="nl-NL" sz="1200" dirty="0">
                <a:effectLst/>
                <a:latin typeface="+mn-lt"/>
              </a:rPr>
              <a:t>En vergeet daarna niet elke 2 uur weer opnieuw te smeren.</a:t>
            </a:r>
            <a:endParaRPr lang="nl-NL" sz="1200" dirty="0">
              <a:latin typeface="+mn-lt"/>
            </a:endParaRPr>
          </a:p>
        </p:txBody>
      </p:sp>
      <p:sp>
        <p:nvSpPr>
          <p:cNvPr id="4" name="Tijdelijke aanduiding voor dianummer 3">
            <a:extLst>
              <a:ext uri="{FF2B5EF4-FFF2-40B4-BE49-F238E27FC236}">
                <a16:creationId xmlns:a16="http://schemas.microsoft.com/office/drawing/2014/main" id="{149D2AFD-5AA8-18F5-883F-4CEEAC4D7EBF}"/>
              </a:ext>
            </a:extLst>
          </p:cNvPr>
          <p:cNvSpPr>
            <a:spLocks noGrp="1"/>
          </p:cNvSpPr>
          <p:nvPr>
            <p:ph type="sldNum" sz="quarter" idx="5"/>
          </p:nvPr>
        </p:nvSpPr>
        <p:spPr/>
        <p:txBody>
          <a:bodyPr/>
          <a:lstStyle/>
          <a:p>
            <a:fld id="{6EC73E1A-05D9-0146-8605-49C71D914E4F}" type="slidenum">
              <a:rPr lang="en-NL" smtClean="0"/>
              <a:t>13</a:t>
            </a:fld>
            <a:endParaRPr lang="en-NL"/>
          </a:p>
        </p:txBody>
      </p:sp>
    </p:spTree>
    <p:extLst>
      <p:ext uri="{BB962C8B-B14F-4D97-AF65-F5344CB8AC3E}">
        <p14:creationId xmlns:p14="http://schemas.microsoft.com/office/powerpoint/2010/main" val="384233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D721F-A428-B241-5752-D33A50D3BA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812972-A7CD-BC42-DEBB-516A75901E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9ACA536-E0FF-16DB-09AE-28B32BA20EF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p:txBody>
      </p:sp>
      <p:sp>
        <p:nvSpPr>
          <p:cNvPr id="4" name="Tijdelijke aanduiding voor dianummer 3">
            <a:extLst>
              <a:ext uri="{FF2B5EF4-FFF2-40B4-BE49-F238E27FC236}">
                <a16:creationId xmlns:a16="http://schemas.microsoft.com/office/drawing/2014/main" id="{3D264E0F-F556-6008-3002-06D994F86A94}"/>
              </a:ext>
            </a:extLst>
          </p:cNvPr>
          <p:cNvSpPr>
            <a:spLocks noGrp="1"/>
          </p:cNvSpPr>
          <p:nvPr>
            <p:ph type="sldNum" sz="quarter" idx="5"/>
          </p:nvPr>
        </p:nvSpPr>
        <p:spPr/>
        <p:txBody>
          <a:bodyPr/>
          <a:lstStyle/>
          <a:p>
            <a:fld id="{6EC73E1A-05D9-0146-8605-49C71D914E4F}" type="slidenum">
              <a:rPr lang="en-NL" smtClean="0"/>
              <a:t>14</a:t>
            </a:fld>
            <a:endParaRPr lang="en-NL"/>
          </a:p>
        </p:txBody>
      </p:sp>
    </p:spTree>
    <p:extLst>
      <p:ext uri="{BB962C8B-B14F-4D97-AF65-F5344CB8AC3E}">
        <p14:creationId xmlns:p14="http://schemas.microsoft.com/office/powerpoint/2010/main" val="2265394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6CD5B-A1DB-05BF-C3CA-641D42C3AFA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2B1A5D-81A8-B939-8F16-E50449563A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7365947-1769-024D-C04C-93C50063F13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Elke zonnebrandcrème die je in Nederland kunt kopen met SPF 30 of hoger en met een UVA-filter (dat staat op de verpakking) is goed. </a:t>
            </a:r>
            <a:endParaRPr lang="nl-N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Geef zelf het goede voorbeeld als ouder. Smeer jezelf én je kind elke 2 uur in.</a:t>
            </a:r>
            <a:endParaRPr lang="nl-NL" dirty="0"/>
          </a:p>
        </p:txBody>
      </p:sp>
      <p:sp>
        <p:nvSpPr>
          <p:cNvPr id="4" name="Tijdelijke aanduiding voor dianummer 3">
            <a:extLst>
              <a:ext uri="{FF2B5EF4-FFF2-40B4-BE49-F238E27FC236}">
                <a16:creationId xmlns:a16="http://schemas.microsoft.com/office/drawing/2014/main" id="{E20FE64F-0FBF-514D-5822-C1A98B0EFD63}"/>
              </a:ext>
            </a:extLst>
          </p:cNvPr>
          <p:cNvSpPr>
            <a:spLocks noGrp="1"/>
          </p:cNvSpPr>
          <p:nvPr>
            <p:ph type="sldNum" sz="quarter" idx="5"/>
          </p:nvPr>
        </p:nvSpPr>
        <p:spPr/>
        <p:txBody>
          <a:bodyPr/>
          <a:lstStyle/>
          <a:p>
            <a:fld id="{6EC73E1A-05D9-0146-8605-49C71D914E4F}" type="slidenum">
              <a:rPr lang="en-NL" smtClean="0"/>
              <a:t>15</a:t>
            </a:fld>
            <a:endParaRPr lang="en-NL"/>
          </a:p>
        </p:txBody>
      </p:sp>
    </p:spTree>
    <p:extLst>
      <p:ext uri="{BB962C8B-B14F-4D97-AF65-F5344CB8AC3E}">
        <p14:creationId xmlns:p14="http://schemas.microsoft.com/office/powerpoint/2010/main" val="814394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Niet iedereen heeft waarschijnlijk alle stellingen juist en kan dus nog wat leren over zonbescherming. Dit geldt voor kinderen ook.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Daarom heeft het Huidfonds het </a:t>
            </a:r>
            <a:r>
              <a:rPr lang="nl-NL" dirty="0" err="1"/>
              <a:t>ZonSlim</a:t>
            </a:r>
            <a:r>
              <a:rPr lang="nl-NL" dirty="0"/>
              <a:t>-programma ontwikkeld voor alle leerlingen op de basisschool.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En daarom besteden we hier op deze school aandacht aan.</a:t>
            </a:r>
          </a:p>
          <a:p>
            <a:endParaRPr lang="nl-NL" dirty="0"/>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16</a:t>
            </a:fld>
            <a:endParaRPr lang="en-NL"/>
          </a:p>
        </p:txBody>
      </p:sp>
    </p:spTree>
    <p:extLst>
      <p:ext uri="{BB962C8B-B14F-4D97-AF65-F5344CB8AC3E}">
        <p14:creationId xmlns:p14="http://schemas.microsoft.com/office/powerpoint/2010/main" val="169135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Het lesmateriaal bevat:</a:t>
            </a:r>
          </a:p>
          <a:p>
            <a:pPr marL="628650" lvl="1" indent="-171450">
              <a:buFont typeface="Arial" panose="020B0604020202020204" pitchFamily="34" charset="0"/>
              <a:buChar char="•"/>
            </a:pPr>
            <a:r>
              <a:rPr lang="nl-NL" dirty="0"/>
              <a:t>Webpagina edustart.nl/</a:t>
            </a:r>
            <a:r>
              <a:rPr lang="nl-NL" dirty="0" err="1"/>
              <a:t>zonslim</a:t>
            </a:r>
            <a:endParaRPr lang="nl-NL" dirty="0"/>
          </a:p>
          <a:p>
            <a:pPr marL="628650" lvl="1" indent="-171450">
              <a:buFont typeface="Arial" panose="020B0604020202020204" pitchFamily="34" charset="0"/>
              <a:buChar char="•"/>
            </a:pPr>
            <a:r>
              <a:rPr lang="nl-NL" dirty="0"/>
              <a:t>Werkvormen, </a:t>
            </a:r>
            <a:r>
              <a:rPr lang="nl-NL" dirty="0" err="1"/>
              <a:t>oa</a:t>
            </a:r>
            <a:r>
              <a:rPr lang="nl-NL" dirty="0"/>
              <a:t>:</a:t>
            </a:r>
          </a:p>
          <a:p>
            <a:pPr marL="628650" lvl="1" indent="-171450">
              <a:buFontTx/>
              <a:buChar char="-"/>
            </a:pPr>
            <a:r>
              <a:rPr lang="nl-NL" dirty="0"/>
              <a:t>Van praatplaat, kleurplaten, en memory spelletjes voor groep 1/2 </a:t>
            </a:r>
          </a:p>
          <a:p>
            <a:pPr marL="628650" lvl="1" indent="-171450">
              <a:buFontTx/>
              <a:buChar char="-"/>
            </a:pPr>
            <a:r>
              <a:rPr lang="nl-NL" dirty="0"/>
              <a:t>Tot interactieve vragen, een quiz, zelftest en een sudoku voor groep 7/8</a:t>
            </a:r>
          </a:p>
          <a:p>
            <a:pPr marL="628650" lvl="1" indent="-171450">
              <a:buFont typeface="Arial" panose="020B0604020202020204" pitchFamily="34" charset="0"/>
              <a:buChar char="•"/>
            </a:pPr>
            <a:r>
              <a:rPr lang="nl-NL" dirty="0"/>
              <a:t>Informatie voor de ouders/verzorgers</a:t>
            </a:r>
          </a:p>
          <a:p>
            <a:pPr marL="628650" lvl="1" indent="-171450">
              <a:buFont typeface="Arial" panose="020B0604020202020204" pitchFamily="34" charset="0"/>
              <a:buChar char="•"/>
            </a:pPr>
            <a:r>
              <a:rPr lang="nl-NL" dirty="0"/>
              <a:t>En nog veel meer!</a:t>
            </a:r>
          </a:p>
          <a:p>
            <a:pPr marL="171450" indent="-171450">
              <a:buFont typeface="Arial" panose="020B0604020202020204" pitchFamily="34" charset="0"/>
              <a:buChar char="•"/>
            </a:pPr>
            <a:r>
              <a:rPr lang="nl-NL" dirty="0"/>
              <a:t>We blijven het materiaal updaten.</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17</a:t>
            </a:fld>
            <a:endParaRPr lang="en-NL"/>
          </a:p>
        </p:txBody>
      </p:sp>
    </p:spTree>
    <p:extLst>
      <p:ext uri="{BB962C8B-B14F-4D97-AF65-F5344CB8AC3E}">
        <p14:creationId xmlns:p14="http://schemas.microsoft.com/office/powerpoint/2010/main" val="230883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gn="l">
              <a:buFont typeface="Arial" panose="020B0604020202020204" pitchFamily="34" charset="0"/>
              <a:buChar char="•"/>
            </a:pPr>
            <a:r>
              <a:rPr lang="nl-NL" dirty="0"/>
              <a:t>Hoe sterk de zon schijnt hangt af van de </a:t>
            </a:r>
            <a:r>
              <a:rPr lang="nl-NL" dirty="0" err="1"/>
              <a:t>UV-straling</a:t>
            </a:r>
            <a:r>
              <a:rPr lang="nl-NL" dirty="0"/>
              <a:t>. </a:t>
            </a:r>
            <a:r>
              <a:rPr lang="nl-NL" dirty="0" err="1"/>
              <a:t>UV-straling</a:t>
            </a:r>
            <a:r>
              <a:rPr lang="nl-NL" dirty="0"/>
              <a:t> is een soort onzichtbare straling van de zon. </a:t>
            </a:r>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18</a:t>
            </a:fld>
            <a:endParaRPr lang="en-NL"/>
          </a:p>
        </p:txBody>
      </p:sp>
    </p:spTree>
    <p:extLst>
      <p:ext uri="{BB962C8B-B14F-4D97-AF65-F5344CB8AC3E}">
        <p14:creationId xmlns:p14="http://schemas.microsoft.com/office/powerpoint/2010/main" val="1943591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C9E4-FFD9-C47D-A4D1-3F9A8D05F5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A10240-EDEB-3C2A-552C-30BD7DDDC8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11EA19-C505-9620-8FEB-C8DB4603110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Check de zonkracht, die kan je vinden in de </a:t>
            </a:r>
            <a:r>
              <a:rPr lang="nl-NL" dirty="0" err="1"/>
              <a:t>weerapp</a:t>
            </a:r>
            <a:r>
              <a:rPr lang="nl-NL" dirty="0"/>
              <a:t> van KNMI of Weeronline.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1" dirty="0"/>
              <a:t>Vanaf zonkracht 3 </a:t>
            </a:r>
            <a:r>
              <a:rPr lang="nl-NL" dirty="0"/>
              <a:t>moet je je kind(eren) (en ook jezelf!) beschermen.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Dit is in de praktijk van april t/m september. </a:t>
            </a:r>
            <a:endParaRPr lang="nl-NL"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dirty="0"/>
              <a:t>Je kunt hier vragen bij stellen. Bijvoorbeeld: </a:t>
            </a:r>
            <a:r>
              <a:rPr lang="nl-NL" b="0" i="1" dirty="0"/>
              <a:t>“ </a:t>
            </a:r>
            <a:r>
              <a:rPr lang="nl-NL" b="1" i="1" dirty="0"/>
              <a:t>Heeft de temperatuur invloed</a:t>
            </a:r>
            <a:r>
              <a:rPr lang="nl-NL" b="0" i="1" dirty="0"/>
              <a:t>? Betekent een hoge temperatuur dat je jezelf moet beschermen tegen de zon? “(</a:t>
            </a:r>
            <a:r>
              <a:rPr lang="nl-NL" sz="1200" dirty="0">
                <a:effectLst/>
                <a:latin typeface="Segoe UI" panose="020B0502040204020203" pitchFamily="34" charset="0"/>
              </a:rPr>
              <a:t>De temperatuur heeft geen invloed. Op een koele, zonnige dag kan de zonkracht even sterk of zelfs sterker zijn dan op een warme dag. Hierdoor kan je huid ook beschadigen of verbranden bij bewolkt weer en lagere temperaturen. Alleen het zonkrachtcijfer van die dag geeft het goed aan wanneer je je moet beschermen. Bij zonkracht 3 of hoger dus.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De </a:t>
            </a:r>
            <a:r>
              <a:rPr lang="nl-NL" sz="1800" b="1" dirty="0">
                <a:effectLst/>
                <a:latin typeface="Segoe UI" panose="020B0502040204020203" pitchFamily="34" charset="0"/>
              </a:rPr>
              <a:t>stand van de zon </a:t>
            </a:r>
            <a:r>
              <a:rPr lang="nl-NL" sz="1800" dirty="0">
                <a:effectLst/>
                <a:latin typeface="Segoe UI" panose="020B0502040204020203" pitchFamily="34" charset="0"/>
              </a:rPr>
              <a:t>is ook erg belangrijk. Als de zon hoger aan de hemel staat is de zonkracht ook hoger. Daarom moet je in de zomer tussen 12.00 en 15.00 uur vaak de schaduw opzoeken.</a:t>
            </a:r>
            <a:endParaRPr lang="nl-NL" sz="1200" dirty="0">
              <a:effectLst/>
              <a:latin typeface="Segoe UI" panose="020B0502040204020203" pitchFamily="34" charset="0"/>
            </a:endParaRPr>
          </a:p>
        </p:txBody>
      </p:sp>
      <p:sp>
        <p:nvSpPr>
          <p:cNvPr id="4" name="Tijdelijke aanduiding voor dianummer 3">
            <a:extLst>
              <a:ext uri="{FF2B5EF4-FFF2-40B4-BE49-F238E27FC236}">
                <a16:creationId xmlns:a16="http://schemas.microsoft.com/office/drawing/2014/main" id="{4BC0BC30-3A20-6DEB-9259-AFDA70414DD1}"/>
              </a:ext>
            </a:extLst>
          </p:cNvPr>
          <p:cNvSpPr>
            <a:spLocks noGrp="1"/>
          </p:cNvSpPr>
          <p:nvPr>
            <p:ph type="sldNum" sz="quarter" idx="5"/>
          </p:nvPr>
        </p:nvSpPr>
        <p:spPr/>
        <p:txBody>
          <a:bodyPr/>
          <a:lstStyle/>
          <a:p>
            <a:fld id="{6EC73E1A-05D9-0146-8605-49C71D914E4F}" type="slidenum">
              <a:rPr lang="en-NL" smtClean="0"/>
              <a:t>19</a:t>
            </a:fld>
            <a:endParaRPr lang="en-NL"/>
          </a:p>
        </p:txBody>
      </p:sp>
    </p:spTree>
    <p:extLst>
      <p:ext uri="{BB962C8B-B14F-4D97-AF65-F5344CB8AC3E}">
        <p14:creationId xmlns:p14="http://schemas.microsoft.com/office/powerpoint/2010/main" val="3331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2</a:t>
            </a:fld>
            <a:endParaRPr lang="en-NL"/>
          </a:p>
        </p:txBody>
      </p:sp>
    </p:spTree>
    <p:extLst>
      <p:ext uri="{BB962C8B-B14F-4D97-AF65-F5344CB8AC3E}">
        <p14:creationId xmlns:p14="http://schemas.microsoft.com/office/powerpoint/2010/main" val="3667670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Je kunt je kind(eren) het beste beschermen tegen de zon op verschillende manieren. De eerste is weren.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Bij zonkracht 3 of hoger is het verstandig om tussen 12.00 en 15.00 uur de schaduw op te zoeken. Bij zonkracht 5 of meer raden we aan om in deze uren binnen te blijven. Op dit moment van de dag staat de zon het hoogst en is de zonkracht het sterkst.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dirty="0"/>
              <a:t>Je kunt hier vragen bij stellen. Bijvoorbeeld: </a:t>
            </a:r>
            <a:r>
              <a:rPr lang="nl-NL" b="0" i="1" dirty="0"/>
              <a:t>“ Zoek je bewust de schaduw op als je met de kinderen buiten bent?“ </a:t>
            </a:r>
            <a:r>
              <a:rPr lang="nl-NL" b="0" i="0" dirty="0"/>
              <a:t>of</a:t>
            </a:r>
            <a:r>
              <a:rPr lang="nl-NL" b="0" i="1" dirty="0"/>
              <a:t> “Neem je wel eens een parasol mee?” </a:t>
            </a:r>
            <a:r>
              <a:rPr lang="nl-NL" b="0" i="0" dirty="0"/>
              <a:t>of </a:t>
            </a:r>
            <a:r>
              <a:rPr lang="nl-NL" b="0" i="1" dirty="0"/>
              <a:t>“Heb jij tips om gemakkelijk ergens schaduw te creëren?” </a:t>
            </a:r>
            <a:r>
              <a:rPr lang="nl-NL" b="0" i="0" dirty="0"/>
              <a:t>(dit kan bijvoorbeeld door schaduwdoeken, parasols en strandtentjes)</a:t>
            </a:r>
            <a:endParaRPr lang="nl-NL" i="0"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20</a:t>
            </a:fld>
            <a:endParaRPr lang="en-NL"/>
          </a:p>
        </p:txBody>
      </p:sp>
    </p:spTree>
    <p:extLst>
      <p:ext uri="{BB962C8B-B14F-4D97-AF65-F5344CB8AC3E}">
        <p14:creationId xmlns:p14="http://schemas.microsoft.com/office/powerpoint/2010/main" val="299410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FC71F-20BF-AA83-598D-4F42570BF6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12F6ED-50EC-CB8C-14CA-1FC5A0FBB9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7073EC-65FD-FF2F-2355-F82B8048CB84}"/>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dirty="0"/>
              <a:t>Je kunt hier vragen bij stellen. Bijvoorbeeld: </a:t>
            </a:r>
            <a:r>
              <a:rPr lang="nl-NL" b="0" i="1" dirty="0"/>
              <a:t>“</a:t>
            </a:r>
            <a:r>
              <a:rPr lang="nl-NL" i="1" dirty="0"/>
              <a:t>Welke kleding is het meest geschikt?” </a:t>
            </a:r>
            <a:r>
              <a:rPr lang="nl-NL" dirty="0"/>
              <a:t>(Lange mouwen en pijpen. Bij voorkeur luchtige losse kleding, niet strak op je lijf. Het liefst zonwerende UV-kleding. </a:t>
            </a:r>
            <a:r>
              <a:rPr lang="nl-NL" sz="1200" dirty="0">
                <a:effectLst/>
                <a:latin typeface="Segoe UI" panose="020B0502040204020203" pitchFamily="34" charset="0"/>
              </a:rPr>
              <a:t>Wist je dat donkere kleding die dicht geweven is beter beschermt tegen de zon dan lichte kleding die dun geweven is? </a:t>
            </a:r>
            <a:r>
              <a:rPr lang="nl-NL" dirty="0"/>
              <a:t>Qua kleur beschermt donkere kleding beter tegen de zon dan lichte kleding.)</a:t>
            </a:r>
          </a:p>
          <a:p>
            <a:pPr marL="171450" indent="-1714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733C710E-4C90-D684-CBA4-B5913AD97AE9}"/>
              </a:ext>
            </a:extLst>
          </p:cNvPr>
          <p:cNvSpPr>
            <a:spLocks noGrp="1"/>
          </p:cNvSpPr>
          <p:nvPr>
            <p:ph type="sldNum" sz="quarter" idx="5"/>
          </p:nvPr>
        </p:nvSpPr>
        <p:spPr/>
        <p:txBody>
          <a:bodyPr/>
          <a:lstStyle/>
          <a:p>
            <a:fld id="{6EC73E1A-05D9-0146-8605-49C71D914E4F}" type="slidenum">
              <a:rPr lang="en-NL" smtClean="0"/>
              <a:t>21</a:t>
            </a:fld>
            <a:endParaRPr lang="en-NL"/>
          </a:p>
        </p:txBody>
      </p:sp>
    </p:spTree>
    <p:extLst>
      <p:ext uri="{BB962C8B-B14F-4D97-AF65-F5344CB8AC3E}">
        <p14:creationId xmlns:p14="http://schemas.microsoft.com/office/powerpoint/2010/main" val="3452652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5622-11E1-53D1-CC64-54F6711F5DF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B674AA-1CA3-A09A-B9F7-2040B987CA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5A0E61E-2C9F-7D8A-58A0-AA7A6A1C8A9B}"/>
              </a:ext>
            </a:extLst>
          </p:cNvPr>
          <p:cNvSpPr>
            <a:spLocks noGrp="1"/>
          </p:cNvSpPr>
          <p:nvPr>
            <p:ph type="body" idx="1"/>
          </p:nvPr>
        </p:nvSpPr>
        <p:spPr/>
        <p:txBody>
          <a:bodyPr/>
          <a:lstStyle/>
          <a:p>
            <a:pPr marL="171450" indent="-171450">
              <a:buFont typeface="Arial" panose="020B0604020202020204" pitchFamily="34" charset="0"/>
              <a:buChar char="•"/>
            </a:pPr>
            <a:r>
              <a:rPr lang="nl-NL" sz="1200" b="0" dirty="0">
                <a:latin typeface="+mn-lt"/>
              </a:rPr>
              <a:t>Je kunt hier vragen bij stellen. Bijvoorbeeld: </a:t>
            </a:r>
            <a:r>
              <a:rPr lang="nl-NL" sz="1200" b="0" i="1" dirty="0">
                <a:latin typeface="+mn-lt"/>
              </a:rPr>
              <a:t>“Hoeveel zonnebrandcrème gebruik jij?“</a:t>
            </a:r>
            <a:r>
              <a:rPr lang="nl-NL" sz="1200" b="0" dirty="0">
                <a:latin typeface="+mn-lt"/>
              </a:rPr>
              <a:t> (7 theelepels voor je hele lichaam: 1</a:t>
            </a:r>
            <a:r>
              <a:rPr lang="nl-NL" sz="1200" dirty="0">
                <a:effectLst/>
                <a:latin typeface="+mn-lt"/>
                <a:ea typeface="Calibri" panose="020F0502020204030204" pitchFamily="34" charset="0"/>
                <a:cs typeface="Calibri" panose="020F0502020204030204" pitchFamily="34" charset="0"/>
              </a:rPr>
              <a:t> voor </a:t>
            </a:r>
            <a:r>
              <a:rPr lang="nl-NL" sz="1200" dirty="0" err="1">
                <a:effectLst/>
                <a:latin typeface="+mn-lt"/>
                <a:ea typeface="Calibri" panose="020F0502020204030204" pitchFamily="34" charset="0"/>
                <a:cs typeface="Calibri" panose="020F0502020204030204" pitchFamily="34" charset="0"/>
              </a:rPr>
              <a:t>gezicht+nek+oren+hals</a:t>
            </a:r>
            <a:r>
              <a:rPr lang="nl-NL" sz="1200" dirty="0">
                <a:effectLst/>
                <a:latin typeface="+mn-lt"/>
                <a:ea typeface="Calibri" panose="020F0502020204030204" pitchFamily="34" charset="0"/>
                <a:cs typeface="Calibri" panose="020F0502020204030204" pitchFamily="34" charset="0"/>
              </a:rPr>
              <a:t>, 2 voor borst, buik en rug, 2 voor schouders, armen en handen, 2 voor benen en voeten</a:t>
            </a:r>
            <a:r>
              <a:rPr lang="nl-NL" sz="1200" b="0" dirty="0">
                <a:effectLst/>
                <a:latin typeface="+mn-lt"/>
                <a:ea typeface="Calibri" panose="020F0502020204030204" pitchFamily="34" charset="0"/>
                <a:cs typeface="Times New Roman" panose="02020603050405020304" pitchFamily="18" charset="0"/>
              </a:rPr>
              <a:t>) </a:t>
            </a:r>
            <a:r>
              <a:rPr lang="nl-NL" sz="1200" b="0" dirty="0">
                <a:latin typeface="+mn-lt"/>
              </a:rPr>
              <a:t>of </a:t>
            </a:r>
            <a:r>
              <a:rPr lang="nl-NL" sz="1200" b="0" i="1" dirty="0">
                <a:latin typeface="+mn-lt"/>
              </a:rPr>
              <a:t>“Heeft er iemand tips om een kind zo goed mogelijk in te smeren?"</a:t>
            </a:r>
            <a:endParaRPr lang="nl-NL" sz="1200" dirty="0">
              <a:latin typeface="+mn-lt"/>
            </a:endParaRPr>
          </a:p>
        </p:txBody>
      </p:sp>
      <p:sp>
        <p:nvSpPr>
          <p:cNvPr id="4" name="Tijdelijke aanduiding voor dianummer 3">
            <a:extLst>
              <a:ext uri="{FF2B5EF4-FFF2-40B4-BE49-F238E27FC236}">
                <a16:creationId xmlns:a16="http://schemas.microsoft.com/office/drawing/2014/main" id="{CCD72D53-90C2-A725-C27A-2574B346D588}"/>
              </a:ext>
            </a:extLst>
          </p:cNvPr>
          <p:cNvSpPr>
            <a:spLocks noGrp="1"/>
          </p:cNvSpPr>
          <p:nvPr>
            <p:ph type="sldNum" sz="quarter" idx="5"/>
          </p:nvPr>
        </p:nvSpPr>
        <p:spPr/>
        <p:txBody>
          <a:bodyPr/>
          <a:lstStyle/>
          <a:p>
            <a:fld id="{6EC73E1A-05D9-0146-8605-49C71D914E4F}" type="slidenum">
              <a:rPr lang="en-NL" smtClean="0"/>
              <a:t>22</a:t>
            </a:fld>
            <a:endParaRPr lang="en-NL"/>
          </a:p>
        </p:txBody>
      </p:sp>
    </p:spTree>
    <p:extLst>
      <p:ext uri="{BB962C8B-B14F-4D97-AF65-F5344CB8AC3E}">
        <p14:creationId xmlns:p14="http://schemas.microsoft.com/office/powerpoint/2010/main" val="506744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b="0" dirty="0"/>
              <a:t>Benadruk de rol van ouders en verzorgers. Laat zien dat zij het verschil kunnen maken door hun kinderen te helpen met weren, kleren en smeren.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dirty="0"/>
              <a:t>Je kunt hier vragen bij stellen. Bijvoorbeeld: </a:t>
            </a:r>
            <a:r>
              <a:rPr lang="nl-NL" b="0" i="1" dirty="0"/>
              <a:t>“</a:t>
            </a:r>
            <a:r>
              <a:rPr lang="nl-NL" i="1" dirty="0"/>
              <a:t>Hoe check je ook alweer de zonkracht?” </a:t>
            </a:r>
            <a:r>
              <a:rPr lang="nl-NL" dirty="0"/>
              <a:t>(In de </a:t>
            </a:r>
            <a:r>
              <a:rPr lang="nl-NL" dirty="0" err="1"/>
              <a:t>weerapp</a:t>
            </a:r>
            <a:r>
              <a:rPr lang="nl-NL" dirty="0"/>
              <a:t> van KNMI of Weeronline) </a:t>
            </a:r>
            <a:r>
              <a:rPr lang="nl-NL" b="0" dirty="0"/>
              <a:t>of </a:t>
            </a:r>
            <a:r>
              <a:rPr lang="nl-NL" b="0" i="1" dirty="0"/>
              <a:t>“</a:t>
            </a:r>
            <a:r>
              <a:rPr lang="nl-NL" i="1" dirty="0"/>
              <a:t>Hebben jullie andere tips/suggesties om het samen te leren met je kind(eren)</a:t>
            </a:r>
            <a:r>
              <a:rPr lang="nl-NL" b="0" i="1" dirty="0"/>
              <a:t>?"</a:t>
            </a:r>
            <a:endParaRPr lang="nl-NL" i="1" dirty="0"/>
          </a:p>
          <a:p>
            <a:pPr marL="171450" indent="-171450">
              <a:buFont typeface="Arial" panose="020B0604020202020204" pitchFamily="34" charset="0"/>
              <a:buChar char="•"/>
            </a:pPr>
            <a:endParaRPr lang="nl-NL" b="0" dirty="0"/>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23</a:t>
            </a:fld>
            <a:endParaRPr lang="en-NL"/>
          </a:p>
        </p:txBody>
      </p:sp>
    </p:spTree>
    <p:extLst>
      <p:ext uri="{BB962C8B-B14F-4D97-AF65-F5344CB8AC3E}">
        <p14:creationId xmlns:p14="http://schemas.microsoft.com/office/powerpoint/2010/main" val="1855643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Herhaal: weren, kleren, smeren!</a:t>
            </a:r>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24</a:t>
            </a:fld>
            <a:endParaRPr lang="en-NL"/>
          </a:p>
        </p:txBody>
      </p:sp>
    </p:spTree>
    <p:extLst>
      <p:ext uri="{BB962C8B-B14F-4D97-AF65-F5344CB8AC3E}">
        <p14:creationId xmlns:p14="http://schemas.microsoft.com/office/powerpoint/2010/main" val="958112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Bedank de deelnemers voor hun aandacht en geef ruimte voor aanvullende vragen.</a:t>
            </a:r>
          </a:p>
          <a:p>
            <a:endParaRPr lang="nl-NL" dirty="0"/>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25</a:t>
            </a:fld>
            <a:endParaRPr lang="en-NL"/>
          </a:p>
        </p:txBody>
      </p:sp>
    </p:spTree>
    <p:extLst>
      <p:ext uri="{BB962C8B-B14F-4D97-AF65-F5344CB8AC3E}">
        <p14:creationId xmlns:p14="http://schemas.microsoft.com/office/powerpoint/2010/main" val="114496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Het doel van de quiz is om te peilen wat het niveau van je publiek is. Weten ze al veel over zonbescherming? Of niet? Op basis hiervan kun je je toelichting per slide aanpassen. Op elke slide staat een suggestie voor een toelichting in de notities vermeld.</a:t>
            </a:r>
          </a:p>
          <a:p>
            <a:pPr marL="171450" indent="-171450">
              <a:buFont typeface="Arial" panose="020B0604020202020204" pitchFamily="34" charset="0"/>
              <a:buChar char="•"/>
            </a:pPr>
            <a:r>
              <a:rPr lang="nl-NL" dirty="0"/>
              <a:t>Voordat de quiz start: geef een duidelijke instructie. Je kan ervoor kiezen de deelnemers antwoord te laten noteren op een blaadje of wisbordje. Of duim omhoog = waar, duim omlaag = niet waar. Beoordeel zelf wat in jouw situatie past.</a:t>
            </a:r>
          </a:p>
          <a:p>
            <a:pPr marL="171450" indent="-171450">
              <a:buFont typeface="Arial" panose="020B0604020202020204" pitchFamily="34" charset="0"/>
              <a:buChar char="•"/>
            </a:pPr>
            <a:r>
              <a:rPr lang="nl-NL" dirty="0"/>
              <a:t>Na elke stelling komt het antwoord in beeld. De uitleg van het juiste antwoord staat vermeld in de notitie onder de pagina.</a:t>
            </a:r>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3</a:t>
            </a:fld>
            <a:endParaRPr lang="en-NL"/>
          </a:p>
        </p:txBody>
      </p:sp>
    </p:spTree>
    <p:extLst>
      <p:ext uri="{BB962C8B-B14F-4D97-AF65-F5344CB8AC3E}">
        <p14:creationId xmlns:p14="http://schemas.microsoft.com/office/powerpoint/2010/main" val="416904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4</a:t>
            </a:fld>
            <a:endParaRPr lang="en-NL"/>
          </a:p>
        </p:txBody>
      </p:sp>
    </p:spTree>
    <p:extLst>
      <p:ext uri="{BB962C8B-B14F-4D97-AF65-F5344CB8AC3E}">
        <p14:creationId xmlns:p14="http://schemas.microsoft.com/office/powerpoint/2010/main" val="83093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 zon schijnt ook door de wolken heen. Je kunt nog steeds verbranden.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Ook al ‘voelt’ het op bewolkte dagen misschien niet zo, veel zonnestralen komen gewoon door de wolken heen.</a:t>
            </a:r>
            <a:endParaRPr lang="nl-N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Of je je moet insmeren hangt af van de zonkracht. Wat zonkracht is, komen we later op terug.</a:t>
            </a:r>
          </a:p>
          <a:p>
            <a:endParaRPr lang="nl-NL" dirty="0"/>
          </a:p>
        </p:txBody>
      </p:sp>
      <p:sp>
        <p:nvSpPr>
          <p:cNvPr id="4" name="Tijdelijke aanduiding voor dianummer 3"/>
          <p:cNvSpPr>
            <a:spLocks noGrp="1"/>
          </p:cNvSpPr>
          <p:nvPr>
            <p:ph type="sldNum" sz="quarter" idx="5"/>
          </p:nvPr>
        </p:nvSpPr>
        <p:spPr/>
        <p:txBody>
          <a:bodyPr/>
          <a:lstStyle/>
          <a:p>
            <a:fld id="{6EC73E1A-05D9-0146-8605-49C71D914E4F}" type="slidenum">
              <a:rPr lang="en-NL" smtClean="0"/>
              <a:t>5</a:t>
            </a:fld>
            <a:endParaRPr lang="en-NL"/>
          </a:p>
        </p:txBody>
      </p:sp>
    </p:spTree>
    <p:extLst>
      <p:ext uri="{BB962C8B-B14F-4D97-AF65-F5344CB8AC3E}">
        <p14:creationId xmlns:p14="http://schemas.microsoft.com/office/powerpoint/2010/main" val="11690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D959-E373-3683-B2DE-7DBC10F539B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ED5ED1-F28E-89D1-AEFC-C9B8F4B9B5A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C9A9DE-4BC0-13CC-8806-B1D5A907B71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1748A7A-3186-B2B4-108F-9BB247C06CE3}"/>
              </a:ext>
            </a:extLst>
          </p:cNvPr>
          <p:cNvSpPr>
            <a:spLocks noGrp="1"/>
          </p:cNvSpPr>
          <p:nvPr>
            <p:ph type="sldNum" sz="quarter" idx="5"/>
          </p:nvPr>
        </p:nvSpPr>
        <p:spPr/>
        <p:txBody>
          <a:bodyPr/>
          <a:lstStyle/>
          <a:p>
            <a:fld id="{6EC73E1A-05D9-0146-8605-49C71D914E4F}" type="slidenum">
              <a:rPr lang="en-NL" smtClean="0"/>
              <a:t>6</a:t>
            </a:fld>
            <a:endParaRPr lang="en-NL"/>
          </a:p>
        </p:txBody>
      </p:sp>
    </p:spTree>
    <p:extLst>
      <p:ext uri="{BB962C8B-B14F-4D97-AF65-F5344CB8AC3E}">
        <p14:creationId xmlns:p14="http://schemas.microsoft.com/office/powerpoint/2010/main" val="71058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598B7-4C50-81D5-EDE7-D5D7BD3232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9709A4-FCB1-4709-2853-BD57C00C89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986E4B-D26B-0FC7-040A-4A23A8CEFC4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Een donkere huid verbrand minder snel, maar </a:t>
            </a:r>
            <a:r>
              <a:rPr lang="nl-NL" sz="1800" dirty="0">
                <a:effectLst/>
                <a:latin typeface="Segoe UI" panose="020B0502040204020203" pitchFamily="34" charset="0"/>
              </a:rPr>
              <a:t>kan nog steeds verbranden en schade oplopen door de zon. Wat het risico op huidkanker vergroot.</a:t>
            </a:r>
            <a:endParaRPr lang="nl-NL" dirty="0"/>
          </a:p>
        </p:txBody>
      </p:sp>
      <p:sp>
        <p:nvSpPr>
          <p:cNvPr id="4" name="Tijdelijke aanduiding voor dianummer 3">
            <a:extLst>
              <a:ext uri="{FF2B5EF4-FFF2-40B4-BE49-F238E27FC236}">
                <a16:creationId xmlns:a16="http://schemas.microsoft.com/office/drawing/2014/main" id="{703556F2-F736-E712-AE04-F91CF3D45239}"/>
              </a:ext>
            </a:extLst>
          </p:cNvPr>
          <p:cNvSpPr>
            <a:spLocks noGrp="1"/>
          </p:cNvSpPr>
          <p:nvPr>
            <p:ph type="sldNum" sz="quarter" idx="5"/>
          </p:nvPr>
        </p:nvSpPr>
        <p:spPr/>
        <p:txBody>
          <a:bodyPr/>
          <a:lstStyle/>
          <a:p>
            <a:fld id="{6EC73E1A-05D9-0146-8605-49C71D914E4F}" type="slidenum">
              <a:rPr lang="en-NL" smtClean="0"/>
              <a:t>7</a:t>
            </a:fld>
            <a:endParaRPr lang="en-NL"/>
          </a:p>
        </p:txBody>
      </p:sp>
    </p:spTree>
    <p:extLst>
      <p:ext uri="{BB962C8B-B14F-4D97-AF65-F5344CB8AC3E}">
        <p14:creationId xmlns:p14="http://schemas.microsoft.com/office/powerpoint/2010/main" val="382078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C405F-CBA3-94F8-EAB5-755F30133F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474F2C-83C3-746A-0783-5E41B81520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6C4D2A5-3ABD-5AE2-A09B-B6F509D5B28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p:txBody>
      </p:sp>
      <p:sp>
        <p:nvSpPr>
          <p:cNvPr id="4" name="Tijdelijke aanduiding voor dianummer 3">
            <a:extLst>
              <a:ext uri="{FF2B5EF4-FFF2-40B4-BE49-F238E27FC236}">
                <a16:creationId xmlns:a16="http://schemas.microsoft.com/office/drawing/2014/main" id="{9F3CFD91-443D-15BD-955C-39D946F2B619}"/>
              </a:ext>
            </a:extLst>
          </p:cNvPr>
          <p:cNvSpPr>
            <a:spLocks noGrp="1"/>
          </p:cNvSpPr>
          <p:nvPr>
            <p:ph type="sldNum" sz="quarter" idx="5"/>
          </p:nvPr>
        </p:nvSpPr>
        <p:spPr/>
        <p:txBody>
          <a:bodyPr/>
          <a:lstStyle/>
          <a:p>
            <a:fld id="{6EC73E1A-05D9-0146-8605-49C71D914E4F}" type="slidenum">
              <a:rPr lang="en-NL" smtClean="0"/>
              <a:t>8</a:t>
            </a:fld>
            <a:endParaRPr lang="en-NL"/>
          </a:p>
        </p:txBody>
      </p:sp>
    </p:spTree>
    <p:extLst>
      <p:ext uri="{BB962C8B-B14F-4D97-AF65-F5344CB8AC3E}">
        <p14:creationId xmlns:p14="http://schemas.microsoft.com/office/powerpoint/2010/main" val="419959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AA436-9D4B-D60A-2014-57E8A6AA02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6677D0-FF32-4BCF-2B70-84708D576A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178048-3CE7-569C-FEC6-37D3C754B63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Smeer je een half uur voor je naar buiten gaat in en herhaal dit elke 2 uur én altijd na het zwemmen, zweten of afdrogen.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Gebruik minimaal SPF 30 met UV-A filter.</a:t>
            </a:r>
            <a:endParaRPr lang="nl-NL" dirty="0"/>
          </a:p>
        </p:txBody>
      </p:sp>
      <p:sp>
        <p:nvSpPr>
          <p:cNvPr id="4" name="Tijdelijke aanduiding voor dianummer 3">
            <a:extLst>
              <a:ext uri="{FF2B5EF4-FFF2-40B4-BE49-F238E27FC236}">
                <a16:creationId xmlns:a16="http://schemas.microsoft.com/office/drawing/2014/main" id="{5EF968C5-69A9-7D4A-1D70-A2D93956DFCB}"/>
              </a:ext>
            </a:extLst>
          </p:cNvPr>
          <p:cNvSpPr>
            <a:spLocks noGrp="1"/>
          </p:cNvSpPr>
          <p:nvPr>
            <p:ph type="sldNum" sz="quarter" idx="5"/>
          </p:nvPr>
        </p:nvSpPr>
        <p:spPr/>
        <p:txBody>
          <a:bodyPr/>
          <a:lstStyle/>
          <a:p>
            <a:fld id="{6EC73E1A-05D9-0146-8605-49C71D914E4F}" type="slidenum">
              <a:rPr lang="en-NL" smtClean="0"/>
              <a:t>9</a:t>
            </a:fld>
            <a:endParaRPr lang="en-NL"/>
          </a:p>
        </p:txBody>
      </p:sp>
    </p:spTree>
    <p:extLst>
      <p:ext uri="{BB962C8B-B14F-4D97-AF65-F5344CB8AC3E}">
        <p14:creationId xmlns:p14="http://schemas.microsoft.com/office/powerpoint/2010/main" val="1357577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elblad">
    <p:bg>
      <p:bgPr>
        <a:blipFill dpi="0" rotWithShape="1">
          <a:blip r:embed="rId2">
            <a:alphaModFix amt="98174"/>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A602C5E2-5F2D-0221-41F8-3CA066C7A284}"/>
              </a:ext>
            </a:extLst>
          </p:cNvPr>
          <p:cNvSpPr>
            <a:spLocks noGrp="1"/>
          </p:cNvSpPr>
          <p:nvPr>
            <p:ph type="title" hasCustomPrompt="1"/>
          </p:nvPr>
        </p:nvSpPr>
        <p:spPr>
          <a:xfrm>
            <a:off x="0" y="365125"/>
            <a:ext cx="12192000" cy="4832517"/>
          </a:xfrm>
          <a:prstGeom prst="rect">
            <a:avLst/>
          </a:prstGeom>
        </p:spPr>
        <p:txBody>
          <a:bodyPr vert="horz" lIns="91440" tIns="45720" rIns="91440" bIns="45720" rtlCol="0" anchor="ctr">
            <a:normAutofit/>
          </a:bodyPr>
          <a:lstStyle>
            <a:lvl1pPr algn="ctr">
              <a:defRPr sz="8000">
                <a:latin typeface="Tahoma" panose="020B0604030504040204" pitchFamily="34" charset="0"/>
                <a:ea typeface="Tahoma" panose="020B0604030504040204" pitchFamily="34" charset="0"/>
                <a:cs typeface="Tahoma" panose="020B0604030504040204" pitchFamily="34" charset="0"/>
              </a:defRPr>
            </a:lvl1pPr>
          </a:lstStyle>
          <a:p>
            <a:r>
              <a:rPr lang="en-GB" dirty="0" err="1"/>
              <a:t>Titel</a:t>
            </a:r>
            <a:endParaRPr lang="en-NL" dirty="0"/>
          </a:p>
        </p:txBody>
      </p:sp>
      <p:sp>
        <p:nvSpPr>
          <p:cNvPr id="20" name="Text Placeholder 2">
            <a:extLst>
              <a:ext uri="{FF2B5EF4-FFF2-40B4-BE49-F238E27FC236}">
                <a16:creationId xmlns:a16="http://schemas.microsoft.com/office/drawing/2014/main" id="{4292E5A1-199B-A85B-8F30-B02FED2B87F6}"/>
              </a:ext>
            </a:extLst>
          </p:cNvPr>
          <p:cNvSpPr>
            <a:spLocks noGrp="1"/>
          </p:cNvSpPr>
          <p:nvPr>
            <p:ph type="body" idx="1"/>
          </p:nvPr>
        </p:nvSpPr>
        <p:spPr>
          <a:xfrm>
            <a:off x="831850" y="5614416"/>
            <a:ext cx="10515600" cy="813816"/>
          </a:xfrm>
        </p:spPr>
        <p:txBody>
          <a:bodyPr>
            <a:normAutofit/>
          </a:bodyPr>
          <a:lstStyle>
            <a:lvl1pPr marL="0" indent="0" algn="ctr">
              <a:buNone/>
              <a:defRPr sz="3600">
                <a:solidFill>
                  <a:srgbClr val="5881F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53986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kst slide">
    <p:bg>
      <p:bgPr>
        <a:blipFill dpi="0" rotWithShape="1">
          <a:blip r:embed="rId2">
            <a:alphaModFix amt="98174"/>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8D6DE0-C6E3-ED21-2B2C-4444713C319F}"/>
              </a:ext>
            </a:extLst>
          </p:cNvPr>
          <p:cNvSpPr>
            <a:spLocks noGrp="1"/>
          </p:cNvSpPr>
          <p:nvPr>
            <p:ph type="body" sz="quarter" idx="14"/>
          </p:nvPr>
        </p:nvSpPr>
        <p:spPr>
          <a:xfrm>
            <a:off x="695758" y="1901596"/>
            <a:ext cx="7170047" cy="2282825"/>
          </a:xfrm>
        </p:spPr>
        <p:txBody>
          <a:bodyPr/>
          <a:lstStyle>
            <a:lvl1pPr marL="228600" indent="-372600">
              <a:buSzPct val="125000"/>
              <a:buFontTx/>
              <a:buBlip>
                <a:blip r:embed="rId4">
                  <a:extLst>
                    <a:ext uri="{96DAC541-7B7A-43D3-8B79-37D633B846F1}">
                      <asvg:svgBlip xmlns:asvg="http://schemas.microsoft.com/office/drawing/2016/SVG/main" r:embed="rId5"/>
                    </a:ext>
                  </a:extLst>
                </a:blip>
              </a:buBlip>
              <a:defRPr>
                <a:latin typeface="Tahoma" panose="020B0604030504040204" pitchFamily="34" charset="0"/>
                <a:ea typeface="Tahoma" panose="020B0604030504040204" pitchFamily="34" charset="0"/>
                <a:cs typeface="Tahoma" panose="020B0604030504040204" pitchFamily="34" charset="0"/>
              </a:defRPr>
            </a:lvl1pPr>
          </a:lstStyle>
          <a:p>
            <a:pPr lvl="0"/>
            <a:r>
              <a:rPr lang="nl-NL"/>
              <a:t>Klikken om de tekststijl van het model te bewerken</a:t>
            </a:r>
          </a:p>
        </p:txBody>
      </p:sp>
      <p:sp>
        <p:nvSpPr>
          <p:cNvPr id="7" name="Title 1">
            <a:extLst>
              <a:ext uri="{FF2B5EF4-FFF2-40B4-BE49-F238E27FC236}">
                <a16:creationId xmlns:a16="http://schemas.microsoft.com/office/drawing/2014/main" id="{598A39EB-A564-5EA8-3E9B-DA0E10A30E62}"/>
              </a:ext>
            </a:extLst>
          </p:cNvPr>
          <p:cNvSpPr>
            <a:spLocks noGrp="1"/>
          </p:cNvSpPr>
          <p:nvPr>
            <p:ph type="title"/>
          </p:nvPr>
        </p:nvSpPr>
        <p:spPr>
          <a:xfrm>
            <a:off x="695758" y="365125"/>
            <a:ext cx="7170047" cy="1325563"/>
          </a:xfrm>
        </p:spPr>
        <p:txBody>
          <a:bodyPr>
            <a:norm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nl-NL"/>
              <a:t>Klik om stijl te bewerken</a:t>
            </a:r>
            <a:endParaRPr lang="en-NL" dirty="0"/>
          </a:p>
        </p:txBody>
      </p:sp>
      <p:sp>
        <p:nvSpPr>
          <p:cNvPr id="2" name="TextBox 1">
            <a:extLst>
              <a:ext uri="{FF2B5EF4-FFF2-40B4-BE49-F238E27FC236}">
                <a16:creationId xmlns:a16="http://schemas.microsoft.com/office/drawing/2014/main" id="{A51591E8-67AA-EA3D-B96E-0561EF60F7BB}"/>
              </a:ext>
            </a:extLst>
          </p:cNvPr>
          <p:cNvSpPr txBox="1"/>
          <p:nvPr userDrawn="1"/>
        </p:nvSpPr>
        <p:spPr>
          <a:xfrm>
            <a:off x="9936480" y="1493520"/>
            <a:ext cx="184731" cy="369332"/>
          </a:xfrm>
          <a:prstGeom prst="rect">
            <a:avLst/>
          </a:prstGeom>
          <a:noFill/>
        </p:spPr>
        <p:txBody>
          <a:bodyPr wrap="none" rtlCol="0">
            <a:spAutoFit/>
          </a:bodyPr>
          <a:lstStyle/>
          <a:p>
            <a:endParaRPr lang="en-NL" dirty="0"/>
          </a:p>
        </p:txBody>
      </p:sp>
    </p:spTree>
    <p:extLst>
      <p:ext uri="{BB962C8B-B14F-4D97-AF65-F5344CB8AC3E}">
        <p14:creationId xmlns:p14="http://schemas.microsoft.com/office/powerpoint/2010/main" val="417172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kst en beeld slide">
    <p:bg>
      <p:bgPr>
        <a:blipFill dpi="0" rotWithShape="1">
          <a:blip r:embed="rId2">
            <a:alphaModFix amt="98174"/>
            <a:lum/>
            <a:extLst>
              <a:ext uri="{96DAC541-7B7A-43D3-8B79-37D633B846F1}">
                <asvg:svgBlip xmlns:asvg="http://schemas.microsoft.com/office/drawing/2016/SVG/main" r:embed="rId3"/>
              </a:ext>
            </a:extLst>
          </a:blip>
          <a:srcRect/>
          <a:stretch>
            <a:fillRect l="-13000" t="-14000" r="-1000" b="-13000"/>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CEF8038-3B49-9F2F-7747-659EFBA9C77F}"/>
              </a:ext>
            </a:extLst>
          </p:cNvPr>
          <p:cNvSpPr>
            <a:spLocks noGrp="1"/>
          </p:cNvSpPr>
          <p:nvPr>
            <p:ph type="sldNum" sz="quarter" idx="12"/>
          </p:nvPr>
        </p:nvSpPr>
        <p:spPr/>
        <p:txBody>
          <a:bodyPr/>
          <a:lstStyle/>
          <a:p>
            <a:fld id="{CCE7BDB2-4F59-2A44-A271-0AE799478ADE}" type="slidenum">
              <a:rPr lang="en-NL" smtClean="0"/>
              <a:t>‹nr.›</a:t>
            </a:fld>
            <a:endParaRPr lang="en-NL"/>
          </a:p>
        </p:txBody>
      </p:sp>
      <p:sp>
        <p:nvSpPr>
          <p:cNvPr id="2" name="Text Placeholder 5">
            <a:extLst>
              <a:ext uri="{FF2B5EF4-FFF2-40B4-BE49-F238E27FC236}">
                <a16:creationId xmlns:a16="http://schemas.microsoft.com/office/drawing/2014/main" id="{025D6DA0-0B52-DF26-7EF6-F7EC8A1B0AFC}"/>
              </a:ext>
            </a:extLst>
          </p:cNvPr>
          <p:cNvSpPr>
            <a:spLocks noGrp="1"/>
          </p:cNvSpPr>
          <p:nvPr>
            <p:ph type="body" sz="quarter" idx="14" hasCustomPrompt="1"/>
          </p:nvPr>
        </p:nvSpPr>
        <p:spPr>
          <a:xfrm>
            <a:off x="7251032" y="1901596"/>
            <a:ext cx="4411579" cy="4454754"/>
          </a:xfrm>
        </p:spPr>
        <p:txBody>
          <a:bodyPr/>
          <a:lstStyle>
            <a:lvl1pPr marL="228600" indent="-372600">
              <a:buFontTx/>
              <a:buBlip>
                <a:blip r:embed="rId4">
                  <a:extLst>
                    <a:ext uri="{96DAC541-7B7A-43D3-8B79-37D633B846F1}">
                      <asvg:svgBlip xmlns:asvg="http://schemas.microsoft.com/office/drawing/2016/SVG/main" r:embed="rId5"/>
                    </a:ext>
                  </a:extLst>
                </a:blip>
              </a:buBlip>
              <a:defRPr>
                <a:latin typeface="Tahoma" panose="020B0604030504040204" pitchFamily="34" charset="0"/>
                <a:ea typeface="Tahoma" panose="020B0604030504040204" pitchFamily="34" charset="0"/>
                <a:cs typeface="Tahoma" panose="020B0604030504040204" pitchFamily="34" charset="0"/>
              </a:defRPr>
            </a:lvl1pPr>
            <a:lvl5pPr marL="1828800" indent="0">
              <a:buNone/>
              <a:defRPr/>
            </a:lvl5pPr>
          </a:lstStyle>
          <a:p>
            <a:pPr lvl="0"/>
            <a:r>
              <a:rPr lang="en-GB" dirty="0"/>
              <a:t>Bullet point  1</a:t>
            </a:r>
          </a:p>
          <a:p>
            <a:pPr lvl="0"/>
            <a:r>
              <a:rPr lang="en-GB" dirty="0"/>
              <a:t>2</a:t>
            </a:r>
          </a:p>
          <a:p>
            <a:pPr lvl="0"/>
            <a:r>
              <a:rPr lang="en-GB" dirty="0"/>
              <a:t>3</a:t>
            </a:r>
          </a:p>
        </p:txBody>
      </p:sp>
      <p:sp>
        <p:nvSpPr>
          <p:cNvPr id="3" name="Title 1">
            <a:extLst>
              <a:ext uri="{FF2B5EF4-FFF2-40B4-BE49-F238E27FC236}">
                <a16:creationId xmlns:a16="http://schemas.microsoft.com/office/drawing/2014/main" id="{F2AD4E7C-F9E3-0D55-35F7-E149FCACB640}"/>
              </a:ext>
            </a:extLst>
          </p:cNvPr>
          <p:cNvSpPr>
            <a:spLocks noGrp="1"/>
          </p:cNvSpPr>
          <p:nvPr>
            <p:ph type="title"/>
          </p:nvPr>
        </p:nvSpPr>
        <p:spPr>
          <a:xfrm>
            <a:off x="7251032" y="647472"/>
            <a:ext cx="4411579" cy="700065"/>
          </a:xfrm>
        </p:spPr>
        <p:txBody>
          <a:bodyPr>
            <a:no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nl-NL"/>
              <a:t>Klik om stijl te bewerken</a:t>
            </a:r>
            <a:endParaRPr lang="en-NL" dirty="0"/>
          </a:p>
        </p:txBody>
      </p:sp>
      <p:sp>
        <p:nvSpPr>
          <p:cNvPr id="58" name="Picture Placeholder 57">
            <a:extLst>
              <a:ext uri="{FF2B5EF4-FFF2-40B4-BE49-F238E27FC236}">
                <a16:creationId xmlns:a16="http://schemas.microsoft.com/office/drawing/2014/main" id="{A93C06BA-D36D-8993-1E90-DF21A828F8FF}"/>
              </a:ext>
            </a:extLst>
          </p:cNvPr>
          <p:cNvSpPr>
            <a:spLocks noGrp="1"/>
          </p:cNvSpPr>
          <p:nvPr>
            <p:ph type="pic" sz="quarter" idx="16"/>
          </p:nvPr>
        </p:nvSpPr>
        <p:spPr>
          <a:xfrm>
            <a:off x="-1" y="-40341"/>
            <a:ext cx="6474729" cy="6929120"/>
          </a:xfrm>
          <a:custGeom>
            <a:avLst/>
            <a:gdLst>
              <a:gd name="connsiteX0" fmla="*/ 254736 w 6593840"/>
              <a:gd name="connsiteY0" fmla="*/ 0 h 7000240"/>
              <a:gd name="connsiteX1" fmla="*/ 4632224 w 6593840"/>
              <a:gd name="connsiteY1" fmla="*/ 0 h 7000240"/>
              <a:gd name="connsiteX2" fmla="*/ 4763986 w 6593840"/>
              <a:gd name="connsiteY2" fmla="*/ 83851 h 7000240"/>
              <a:gd name="connsiteX3" fmla="*/ 6593840 w 6593840"/>
              <a:gd name="connsiteY3" fmla="*/ 3500120 h 7000240"/>
              <a:gd name="connsiteX4" fmla="*/ 4763986 w 6593840"/>
              <a:gd name="connsiteY4" fmla="*/ 6916389 h 7000240"/>
              <a:gd name="connsiteX5" fmla="*/ 4632224 w 6593840"/>
              <a:gd name="connsiteY5" fmla="*/ 7000240 h 7000240"/>
              <a:gd name="connsiteX6" fmla="*/ 254736 w 6593840"/>
              <a:gd name="connsiteY6" fmla="*/ 7000240 h 7000240"/>
              <a:gd name="connsiteX7" fmla="*/ 122974 w 6593840"/>
              <a:gd name="connsiteY7" fmla="*/ 6916389 h 7000240"/>
              <a:gd name="connsiteX8" fmla="*/ 0 w 6593840"/>
              <a:gd name="connsiteY8" fmla="*/ 6829583 h 7000240"/>
              <a:gd name="connsiteX9" fmla="*/ 0 w 6593840"/>
              <a:gd name="connsiteY9" fmla="*/ 170657 h 7000240"/>
              <a:gd name="connsiteX10" fmla="*/ 122974 w 6593840"/>
              <a:gd name="connsiteY10" fmla="*/ 83851 h 700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3840" h="7000240">
                <a:moveTo>
                  <a:pt x="254736" y="0"/>
                </a:moveTo>
                <a:lnTo>
                  <a:pt x="4632224" y="0"/>
                </a:lnTo>
                <a:lnTo>
                  <a:pt x="4763986" y="83851"/>
                </a:lnTo>
                <a:cubicBezTo>
                  <a:pt x="5867989" y="824223"/>
                  <a:pt x="6593840" y="2078028"/>
                  <a:pt x="6593840" y="3500120"/>
                </a:cubicBezTo>
                <a:cubicBezTo>
                  <a:pt x="6593840" y="4922212"/>
                  <a:pt x="5867989" y="6176017"/>
                  <a:pt x="4763986" y="6916389"/>
                </a:cubicBezTo>
                <a:lnTo>
                  <a:pt x="4632224" y="7000240"/>
                </a:lnTo>
                <a:lnTo>
                  <a:pt x="254736" y="7000240"/>
                </a:lnTo>
                <a:lnTo>
                  <a:pt x="122974" y="6916389"/>
                </a:lnTo>
                <a:lnTo>
                  <a:pt x="0" y="6829583"/>
                </a:lnTo>
                <a:lnTo>
                  <a:pt x="0" y="170657"/>
                </a:lnTo>
                <a:lnTo>
                  <a:pt x="122974" y="83851"/>
                </a:lnTo>
                <a:close/>
              </a:path>
            </a:pathLst>
          </a:custGeom>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265923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eel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7D99DB2-E352-4474-ABAD-61E36FE6ADC9}"/>
              </a:ext>
            </a:extLst>
          </p:cNvPr>
          <p:cNvSpPr>
            <a:spLocks noGrp="1"/>
          </p:cNvSpPr>
          <p:nvPr>
            <p:ph type="pic" sz="quarter" idx="10"/>
          </p:nvPr>
        </p:nvSpPr>
        <p:spPr>
          <a:xfrm>
            <a:off x="927847" y="-53789"/>
            <a:ext cx="10300447" cy="6952129"/>
          </a:xfrm>
          <a:custGeom>
            <a:avLst/>
            <a:gdLst>
              <a:gd name="connsiteX0" fmla="*/ 1203941 w 10119360"/>
              <a:gd name="connsiteY0" fmla="*/ 0 h 7020560"/>
              <a:gd name="connsiteX1" fmla="*/ 8915419 w 10119360"/>
              <a:gd name="connsiteY1" fmla="*/ 0 h 7020560"/>
              <a:gd name="connsiteX2" fmla="*/ 8963975 w 10119360"/>
              <a:gd name="connsiteY2" fmla="*/ 58700 h 7020560"/>
              <a:gd name="connsiteX3" fmla="*/ 10119360 w 10119360"/>
              <a:gd name="connsiteY3" fmla="*/ 3429000 h 7020560"/>
              <a:gd name="connsiteX4" fmla="*/ 8804947 w 10119360"/>
              <a:gd name="connsiteY4" fmla="*/ 6991552 h 7020560"/>
              <a:gd name="connsiteX5" fmla="*/ 8778536 w 10119360"/>
              <a:gd name="connsiteY5" fmla="*/ 7020560 h 7020560"/>
              <a:gd name="connsiteX6" fmla="*/ 1340824 w 10119360"/>
              <a:gd name="connsiteY6" fmla="*/ 7020560 h 7020560"/>
              <a:gd name="connsiteX7" fmla="*/ 1314413 w 10119360"/>
              <a:gd name="connsiteY7" fmla="*/ 6991552 h 7020560"/>
              <a:gd name="connsiteX8" fmla="*/ 0 w 10119360"/>
              <a:gd name="connsiteY8" fmla="*/ 3429000 h 7020560"/>
              <a:gd name="connsiteX9" fmla="*/ 1155385 w 10119360"/>
              <a:gd name="connsiteY9" fmla="*/ 58700 h 702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9360" h="7020560">
                <a:moveTo>
                  <a:pt x="1203941" y="0"/>
                </a:moveTo>
                <a:lnTo>
                  <a:pt x="8915419" y="0"/>
                </a:lnTo>
                <a:lnTo>
                  <a:pt x="8963975" y="58700"/>
                </a:lnTo>
                <a:cubicBezTo>
                  <a:pt x="9685768" y="974583"/>
                  <a:pt x="10119360" y="2148767"/>
                  <a:pt x="10119360" y="3429000"/>
                </a:cubicBezTo>
                <a:cubicBezTo>
                  <a:pt x="10119360" y="4800679"/>
                  <a:pt x="9621614" y="6050617"/>
                  <a:pt x="8804947" y="6991552"/>
                </a:cubicBezTo>
                <a:lnTo>
                  <a:pt x="8778536" y="7020560"/>
                </a:lnTo>
                <a:lnTo>
                  <a:pt x="1340824" y="7020560"/>
                </a:lnTo>
                <a:lnTo>
                  <a:pt x="1314413" y="6991552"/>
                </a:lnTo>
                <a:cubicBezTo>
                  <a:pt x="497746" y="6050617"/>
                  <a:pt x="0" y="4800679"/>
                  <a:pt x="0" y="3429000"/>
                </a:cubicBezTo>
                <a:cubicBezTo>
                  <a:pt x="0" y="2148767"/>
                  <a:pt x="433592" y="974583"/>
                  <a:pt x="1155385" y="58700"/>
                </a:cubicBezTo>
                <a:close/>
              </a:path>
            </a:pathLst>
          </a:custGeom>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410613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DDA3E-E009-C237-02D9-C628AD07B9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FA641B5-EBC6-62CC-D690-14E1881CB41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C3C10E-997B-9508-8BC5-72714892082B}"/>
              </a:ext>
            </a:extLst>
          </p:cNvPr>
          <p:cNvSpPr>
            <a:spLocks noGrp="1"/>
          </p:cNvSpPr>
          <p:nvPr>
            <p:ph type="dt" sz="half" idx="10"/>
          </p:nvPr>
        </p:nvSpPr>
        <p:spPr/>
        <p:txBody>
          <a:bodyPr/>
          <a:lstStyle/>
          <a:p>
            <a:fld id="{27BD2ACE-D271-4F87-B40C-EA0D456A41AD}" type="datetimeFigureOut">
              <a:rPr lang="nl-NL" smtClean="0"/>
              <a:t>26-3-2025</a:t>
            </a:fld>
            <a:endParaRPr lang="nl-NL"/>
          </a:p>
        </p:txBody>
      </p:sp>
      <p:sp>
        <p:nvSpPr>
          <p:cNvPr id="5" name="Tijdelijke aanduiding voor voettekst 4">
            <a:extLst>
              <a:ext uri="{FF2B5EF4-FFF2-40B4-BE49-F238E27FC236}">
                <a16:creationId xmlns:a16="http://schemas.microsoft.com/office/drawing/2014/main" id="{69BF1754-BE27-66B4-10FD-7F631FA1DC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F02EBF-A5B8-2089-E4C9-0854035C860C}"/>
              </a:ext>
            </a:extLst>
          </p:cNvPr>
          <p:cNvSpPr>
            <a:spLocks noGrp="1"/>
          </p:cNvSpPr>
          <p:nvPr>
            <p:ph type="sldNum" sz="quarter" idx="12"/>
          </p:nvPr>
        </p:nvSpPr>
        <p:spPr/>
        <p:txBody>
          <a:bodyPr/>
          <a:lstStyle/>
          <a:p>
            <a:fld id="{EC659832-532B-4E0F-A324-37A60C29CB46}" type="slidenum">
              <a:rPr lang="nl-NL" smtClean="0"/>
              <a:t>‹nr.›</a:t>
            </a:fld>
            <a:endParaRPr lang="nl-NL"/>
          </a:p>
        </p:txBody>
      </p:sp>
    </p:spTree>
    <p:extLst>
      <p:ext uri="{BB962C8B-B14F-4D97-AF65-F5344CB8AC3E}">
        <p14:creationId xmlns:p14="http://schemas.microsoft.com/office/powerpoint/2010/main" val="2053480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01CBB-7300-73BC-1B21-375D8ADB8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35A8054F-923A-9015-E91B-F7DF5847B2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sp>
        <p:nvSpPr>
          <p:cNvPr id="4" name="Date Placeholder 3">
            <a:extLst>
              <a:ext uri="{FF2B5EF4-FFF2-40B4-BE49-F238E27FC236}">
                <a16:creationId xmlns:a16="http://schemas.microsoft.com/office/drawing/2014/main" id="{39AD2A27-9205-6DDD-093E-00ACC6816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a:solidFill>
                  <a:schemeClr val="bg1"/>
                </a:solidFill>
                <a:latin typeface="Spline Sans Medium" pitchFamily="2" charset="0"/>
              </a:defRPr>
            </a:lvl1pPr>
          </a:lstStyle>
          <a:p>
            <a:fld id="{9B390E95-DC7D-3544-A741-D0C4F23E79CB}" type="datetimeFigureOut">
              <a:rPr lang="en-NL" smtClean="0"/>
              <a:pPr/>
              <a:t>03/26/2025</a:t>
            </a:fld>
            <a:endParaRPr lang="en-NL"/>
          </a:p>
        </p:txBody>
      </p:sp>
      <p:sp>
        <p:nvSpPr>
          <p:cNvPr id="5" name="Footer Placeholder 4">
            <a:extLst>
              <a:ext uri="{FF2B5EF4-FFF2-40B4-BE49-F238E27FC236}">
                <a16:creationId xmlns:a16="http://schemas.microsoft.com/office/drawing/2014/main" id="{1A273473-617A-1D4C-FE1B-F9F6900076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bg1"/>
                </a:solidFill>
                <a:latin typeface="Spline Sans Medium" pitchFamily="2" charset="0"/>
              </a:defRPr>
            </a:lvl1pPr>
          </a:lstStyle>
          <a:p>
            <a:endParaRPr lang="en-NL"/>
          </a:p>
        </p:txBody>
      </p:sp>
      <p:sp>
        <p:nvSpPr>
          <p:cNvPr id="6" name="Slide Number Placeholder 5">
            <a:extLst>
              <a:ext uri="{FF2B5EF4-FFF2-40B4-BE49-F238E27FC236}">
                <a16:creationId xmlns:a16="http://schemas.microsoft.com/office/drawing/2014/main" id="{B42566AB-CA4F-6FDC-29BA-98D94EA2D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chemeClr val="bg1"/>
                </a:solidFill>
                <a:latin typeface="Spline Sans Medium" pitchFamily="2" charset="0"/>
              </a:defRPr>
            </a:lvl1pPr>
          </a:lstStyle>
          <a:p>
            <a:fld id="{CCE7BDB2-4F59-2A44-A271-0AE799478ADE}" type="slidenum">
              <a:rPr lang="en-NL" smtClean="0"/>
              <a:pPr/>
              <a:t>‹nr.›</a:t>
            </a:fld>
            <a:endParaRPr lang="en-NL"/>
          </a:p>
        </p:txBody>
      </p:sp>
      <p:sp>
        <p:nvSpPr>
          <p:cNvPr id="12" name="Terminator 11">
            <a:extLst>
              <a:ext uri="{FF2B5EF4-FFF2-40B4-BE49-F238E27FC236}">
                <a16:creationId xmlns:a16="http://schemas.microsoft.com/office/drawing/2014/main" id="{DF6CD115-C784-6D78-DDC2-90AE6744E7BE}"/>
              </a:ext>
            </a:extLst>
          </p:cNvPr>
          <p:cNvSpPr/>
          <p:nvPr userDrawn="1"/>
        </p:nvSpPr>
        <p:spPr>
          <a:xfrm>
            <a:off x="10299032" y="6156900"/>
            <a:ext cx="1672387" cy="484365"/>
          </a:xfrm>
          <a:prstGeom prst="flowChartTerminator">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NL">
              <a:solidFill>
                <a:schemeClr val="bg1"/>
              </a:solidFill>
            </a:endParaRPr>
          </a:p>
        </p:txBody>
      </p:sp>
      <p:pic>
        <p:nvPicPr>
          <p:cNvPr id="11" name="Picture 10">
            <a:extLst>
              <a:ext uri="{FF2B5EF4-FFF2-40B4-BE49-F238E27FC236}">
                <a16:creationId xmlns:a16="http://schemas.microsoft.com/office/drawing/2014/main" id="{E9D2E5E3-DBE6-B017-78D8-354D4F89643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425363" y="6277383"/>
            <a:ext cx="1387640" cy="238479"/>
          </a:xfrm>
          <a:prstGeom prst="rect">
            <a:avLst/>
          </a:prstGeom>
        </p:spPr>
      </p:pic>
    </p:spTree>
    <p:extLst>
      <p:ext uri="{BB962C8B-B14F-4D97-AF65-F5344CB8AC3E}">
        <p14:creationId xmlns:p14="http://schemas.microsoft.com/office/powerpoint/2010/main" val="1510599284"/>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52" r:id="rId3"/>
    <p:sldLayoutId id="2147483653" r:id="rId4"/>
    <p:sldLayoutId id="2147483661" r:id="rId5"/>
  </p:sldLayoutIdLst>
  <p:txStyles>
    <p:titleStyle>
      <a:lvl1pPr algn="l" defTabSz="914400" rtl="0" eaLnBrk="1" latinLnBrk="0" hangingPunct="1">
        <a:lnSpc>
          <a:spcPct val="90000"/>
        </a:lnSpc>
        <a:spcBef>
          <a:spcPct val="0"/>
        </a:spcBef>
        <a:buNone/>
        <a:defRPr sz="4000" b="1" i="0" u="none" kern="1200">
          <a:solidFill>
            <a:schemeClr val="bg1"/>
          </a:solidFill>
          <a:latin typeface="Spline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bg1"/>
          </a:solidFill>
          <a:latin typeface="Spline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3.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B2B2-0F30-33C9-FE58-29872133E247}"/>
              </a:ext>
            </a:extLst>
          </p:cNvPr>
          <p:cNvSpPr>
            <a:spLocks noGrp="1"/>
          </p:cNvSpPr>
          <p:nvPr>
            <p:ph type="title"/>
          </p:nvPr>
        </p:nvSpPr>
        <p:spPr>
          <a:xfrm>
            <a:off x="0" y="279400"/>
            <a:ext cx="12258674" cy="3149600"/>
          </a:xfrm>
        </p:spPr>
        <p:txBody>
          <a:bodyPr>
            <a:normAutofit/>
          </a:bodyPr>
          <a:lstStyle/>
          <a:p>
            <a:r>
              <a:rPr lang="nl-NL" sz="7200" dirty="0"/>
              <a:t>Bescherm je </a:t>
            </a:r>
            <a:br>
              <a:rPr lang="nl-NL" sz="7200" dirty="0"/>
            </a:br>
            <a:r>
              <a:rPr lang="nl-NL" sz="7200" dirty="0"/>
              <a:t>kind(eren) </a:t>
            </a:r>
            <a:br>
              <a:rPr lang="nl-NL" sz="7200" dirty="0"/>
            </a:br>
            <a:r>
              <a:rPr lang="nl-NL" sz="7200" dirty="0"/>
              <a:t>tegen de zon</a:t>
            </a:r>
            <a:endParaRPr lang="en-NL" sz="7200" dirty="0"/>
          </a:p>
        </p:txBody>
      </p:sp>
      <p:sp>
        <p:nvSpPr>
          <p:cNvPr id="3" name="Text Placeholder 2">
            <a:extLst>
              <a:ext uri="{FF2B5EF4-FFF2-40B4-BE49-F238E27FC236}">
                <a16:creationId xmlns:a16="http://schemas.microsoft.com/office/drawing/2014/main" id="{19F706FE-A551-F79B-6DF1-32A0F8349E00}"/>
              </a:ext>
            </a:extLst>
          </p:cNvPr>
          <p:cNvSpPr>
            <a:spLocks noGrp="1"/>
          </p:cNvSpPr>
          <p:nvPr>
            <p:ph type="body" idx="1"/>
          </p:nvPr>
        </p:nvSpPr>
        <p:spPr/>
        <p:txBody>
          <a:bodyPr/>
          <a:lstStyle/>
          <a:p>
            <a:r>
              <a:rPr lang="nl-NL" dirty="0"/>
              <a:t>[naam]</a:t>
            </a:r>
            <a:endParaRPr lang="en-NL" dirty="0"/>
          </a:p>
        </p:txBody>
      </p:sp>
      <p:pic>
        <p:nvPicPr>
          <p:cNvPr id="6" name="Afbeelding 5">
            <a:extLst>
              <a:ext uri="{FF2B5EF4-FFF2-40B4-BE49-F238E27FC236}">
                <a16:creationId xmlns:a16="http://schemas.microsoft.com/office/drawing/2014/main" id="{F36C381F-692D-294A-BC49-3A528FB8FAB1}"/>
              </a:ext>
            </a:extLst>
          </p:cNvPr>
          <p:cNvPicPr>
            <a:picLocks noChangeAspect="1"/>
          </p:cNvPicPr>
          <p:nvPr/>
        </p:nvPicPr>
        <p:blipFill>
          <a:blip r:embed="rId3" cstate="screen">
            <a:extLst>
              <a:ext uri="{28A0092B-C50C-407E-A947-70E740481C1C}">
                <a14:useLocalDpi xmlns:a14="http://schemas.microsoft.com/office/drawing/2010/main"/>
              </a:ext>
            </a:extLst>
          </a:blip>
          <a:srcRect b="-5561"/>
          <a:stretch/>
        </p:blipFill>
        <p:spPr>
          <a:xfrm>
            <a:off x="931853" y="3562350"/>
            <a:ext cx="10328293" cy="8027545"/>
          </a:xfrm>
          <a:prstGeom prst="flowChartConnector">
            <a:avLst/>
          </a:prstGeom>
        </p:spPr>
      </p:pic>
      <p:grpSp>
        <p:nvGrpSpPr>
          <p:cNvPr id="9" name="Groep 8">
            <a:extLst>
              <a:ext uri="{FF2B5EF4-FFF2-40B4-BE49-F238E27FC236}">
                <a16:creationId xmlns:a16="http://schemas.microsoft.com/office/drawing/2014/main" id="{651F0122-732C-82B1-7AD9-C3B7F1796584}"/>
              </a:ext>
            </a:extLst>
          </p:cNvPr>
          <p:cNvGrpSpPr/>
          <p:nvPr/>
        </p:nvGrpSpPr>
        <p:grpSpPr>
          <a:xfrm>
            <a:off x="10301287" y="6132206"/>
            <a:ext cx="1666893" cy="511482"/>
            <a:chOff x="10306050" y="6156019"/>
            <a:chExt cx="1666893" cy="511482"/>
          </a:xfrm>
        </p:grpSpPr>
        <p:sp>
          <p:nvSpPr>
            <p:cNvPr id="5" name="Rechthoek: afgeronde hoeken 4">
              <a:extLst>
                <a:ext uri="{FF2B5EF4-FFF2-40B4-BE49-F238E27FC236}">
                  <a16:creationId xmlns:a16="http://schemas.microsoft.com/office/drawing/2014/main" id="{A727183B-1E74-84C0-6CA6-C52F921C33A5}"/>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D1D802E0-D40E-D425-2F7F-14F6227042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92294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E296089F-D58A-8318-55C2-7FD2590B119D}"/>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0EB46D61-629B-6923-191A-DE807612954C}"/>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In de schaduw kun je ook verbranden.</a:t>
            </a:r>
          </a:p>
        </p:txBody>
      </p:sp>
      <p:sp>
        <p:nvSpPr>
          <p:cNvPr id="9" name="Titel 2">
            <a:extLst>
              <a:ext uri="{FF2B5EF4-FFF2-40B4-BE49-F238E27FC236}">
                <a16:creationId xmlns:a16="http://schemas.microsoft.com/office/drawing/2014/main" id="{85951AED-7EDC-75A9-B090-92F226C82F23}"/>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FD4685D0-9AEB-2F46-D9EF-B893F021F8C3}"/>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FF555BB2-4900-783C-0D48-5AE2014ECDC8}"/>
              </a:ext>
            </a:extLst>
          </p:cNvPr>
          <p:cNvSpPr txBox="1">
            <a:spLocks/>
          </p:cNvSpPr>
          <p:nvPr/>
        </p:nvSpPr>
        <p:spPr>
          <a:xfrm>
            <a:off x="529390" y="3429000"/>
            <a:ext cx="4837058" cy="1896833"/>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nl-NL" dirty="0"/>
          </a:p>
        </p:txBody>
      </p:sp>
      <p:grpSp>
        <p:nvGrpSpPr>
          <p:cNvPr id="3" name="Groep 2">
            <a:extLst>
              <a:ext uri="{FF2B5EF4-FFF2-40B4-BE49-F238E27FC236}">
                <a16:creationId xmlns:a16="http://schemas.microsoft.com/office/drawing/2014/main" id="{055A0144-D4CC-4BFF-559F-02F59BCF7E49}"/>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EE51B463-EE93-487C-2732-FA4BD0DD42C0}"/>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B0F21867-5AB5-5939-30BB-10B9A71060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40166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2EFBCA81-4F2F-7273-50C8-6D45E0A16C29}"/>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2B2939E5-37EC-FDB2-C7E0-9B7BF0A4DEE1}"/>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In de schaduw kun je ook verbranden.</a:t>
            </a:r>
          </a:p>
        </p:txBody>
      </p:sp>
      <p:sp>
        <p:nvSpPr>
          <p:cNvPr id="9" name="Titel 2">
            <a:extLst>
              <a:ext uri="{FF2B5EF4-FFF2-40B4-BE49-F238E27FC236}">
                <a16:creationId xmlns:a16="http://schemas.microsoft.com/office/drawing/2014/main" id="{E859469A-A7C3-DEE4-BEEE-468C01EB3663}"/>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88A2DA9F-808D-DFEC-F50B-942DE033006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0E16192A-BA74-0E13-9655-3DBE5A4A72A4}"/>
              </a:ext>
            </a:extLst>
          </p:cNvPr>
          <p:cNvSpPr txBox="1">
            <a:spLocks/>
          </p:cNvSpPr>
          <p:nvPr/>
        </p:nvSpPr>
        <p:spPr>
          <a:xfrm>
            <a:off x="529389" y="3429000"/>
            <a:ext cx="5190475" cy="1896833"/>
          </a:xfrm>
          <a:prstGeom prst="rect">
            <a:avLst/>
          </a:prstGeom>
        </p:spPr>
        <p:txBody>
          <a:bodyPr vert="horz" lIns="91440" tIns="45720" rIns="91440" bIns="45720" rtlCol="0">
            <a:no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sz="2300" dirty="0"/>
              <a:t>Het antwoord = waar.</a:t>
            </a:r>
          </a:p>
          <a:p>
            <a:pPr marL="0" indent="0">
              <a:buFontTx/>
              <a:buNone/>
            </a:pPr>
            <a:r>
              <a:rPr lang="nl-NL" sz="2300" dirty="0"/>
              <a:t>De zon komt ook nog deels door schaduwvoorzieningen als bomen en parasols heen. En de zon weerkaatst op water, zand en muren. Daardoor kun je ook in de schaduw verbranden en schade aan je huid krijgen. </a:t>
            </a:r>
          </a:p>
        </p:txBody>
      </p:sp>
      <p:grpSp>
        <p:nvGrpSpPr>
          <p:cNvPr id="3" name="Groep 2">
            <a:extLst>
              <a:ext uri="{FF2B5EF4-FFF2-40B4-BE49-F238E27FC236}">
                <a16:creationId xmlns:a16="http://schemas.microsoft.com/office/drawing/2014/main" id="{20E3972F-484B-8132-6EEA-DC6ABFACBCDD}"/>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4ED7ABA8-F72E-66D0-7B1B-CE7EA8D6AB5F}"/>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06E0805F-7BF6-C9A7-027D-C9BC19E9F2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178990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57A42519-A73B-CC12-B642-262CC4C3E347}"/>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3A76305D-5935-8493-6266-A2C6796EB00B}"/>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Waterresistente zonnebrandcrème hoef je na het zwemmen niet opnieuw op te smeren.</a:t>
            </a:r>
          </a:p>
        </p:txBody>
      </p:sp>
      <p:sp>
        <p:nvSpPr>
          <p:cNvPr id="9" name="Titel 2">
            <a:extLst>
              <a:ext uri="{FF2B5EF4-FFF2-40B4-BE49-F238E27FC236}">
                <a16:creationId xmlns:a16="http://schemas.microsoft.com/office/drawing/2014/main" id="{AA69CFA1-3011-C38F-0039-FEAB46D93D5B}"/>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B7919380-F489-DF85-D784-4214C33CD928}"/>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DEE6E394-85AC-B62D-C67E-AF105E6160EC}"/>
              </a:ext>
            </a:extLst>
          </p:cNvPr>
          <p:cNvSpPr txBox="1">
            <a:spLocks/>
          </p:cNvSpPr>
          <p:nvPr/>
        </p:nvSpPr>
        <p:spPr>
          <a:xfrm>
            <a:off x="529389" y="4613275"/>
            <a:ext cx="5392439" cy="1743075"/>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nl-NL" dirty="0"/>
          </a:p>
        </p:txBody>
      </p:sp>
      <p:grpSp>
        <p:nvGrpSpPr>
          <p:cNvPr id="3" name="Groep 2">
            <a:extLst>
              <a:ext uri="{FF2B5EF4-FFF2-40B4-BE49-F238E27FC236}">
                <a16:creationId xmlns:a16="http://schemas.microsoft.com/office/drawing/2014/main" id="{4066DE73-2A2E-644F-04AE-9F87AFA5F91E}"/>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9E88E886-4BC8-84B0-7F83-675A513B547C}"/>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69B50158-8563-688A-0FB9-762C535CC5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61564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04DEE37D-3137-EFFC-269C-452F2F8F3381}"/>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233E0357-DCB9-54A6-DEB3-9B8A1D0C7A84}"/>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Waterresistente zonnebrandcrème hoef je na het zwemmen niet opnieuw op te smeren.</a:t>
            </a:r>
          </a:p>
        </p:txBody>
      </p:sp>
      <p:sp>
        <p:nvSpPr>
          <p:cNvPr id="9" name="Titel 2">
            <a:extLst>
              <a:ext uri="{FF2B5EF4-FFF2-40B4-BE49-F238E27FC236}">
                <a16:creationId xmlns:a16="http://schemas.microsoft.com/office/drawing/2014/main" id="{1528813E-6189-4158-4C3D-6B620ED3F2DB}"/>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14D25568-A01F-574E-D9EF-A2FF4D4D186D}"/>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DD748E23-598A-F010-98D9-7224C683DCD2}"/>
              </a:ext>
            </a:extLst>
          </p:cNvPr>
          <p:cNvSpPr txBox="1">
            <a:spLocks/>
          </p:cNvSpPr>
          <p:nvPr/>
        </p:nvSpPr>
        <p:spPr>
          <a:xfrm>
            <a:off x="529389" y="4613275"/>
            <a:ext cx="5392439" cy="1743075"/>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dirty="0"/>
              <a:t>Het antwoord = niet waar.</a:t>
            </a:r>
          </a:p>
          <a:p>
            <a:pPr marL="0" indent="0">
              <a:buFontTx/>
              <a:buNone/>
            </a:pPr>
            <a:r>
              <a:rPr lang="nl-NL" dirty="0"/>
              <a:t>Ook waterresistente </a:t>
            </a:r>
            <a:r>
              <a:rPr lang="nl-NL" dirty="0" err="1"/>
              <a:t>zonnebrand-crème</a:t>
            </a:r>
            <a:r>
              <a:rPr lang="nl-NL" dirty="0"/>
              <a:t> gaat deels eraf in het water.</a:t>
            </a:r>
          </a:p>
        </p:txBody>
      </p:sp>
      <p:grpSp>
        <p:nvGrpSpPr>
          <p:cNvPr id="3" name="Groep 2">
            <a:extLst>
              <a:ext uri="{FF2B5EF4-FFF2-40B4-BE49-F238E27FC236}">
                <a16:creationId xmlns:a16="http://schemas.microsoft.com/office/drawing/2014/main" id="{1ED8CCA1-0D7D-79A8-F5E0-8E70FB415853}"/>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BDF30D5E-5452-CF83-E4C7-7E84242273C9}"/>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AAE65D1F-E886-52DD-C5F0-128C09802B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389007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E1AB28F9-38E4-3828-026A-974E14795CF1}"/>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A0E3F639-F3F0-ADCE-4645-7F1E1830134F}"/>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Goedkope zonnebrandcrème is even goed als dure zonnebrandcrème. </a:t>
            </a:r>
          </a:p>
        </p:txBody>
      </p:sp>
      <p:sp>
        <p:nvSpPr>
          <p:cNvPr id="9" name="Titel 2">
            <a:extLst>
              <a:ext uri="{FF2B5EF4-FFF2-40B4-BE49-F238E27FC236}">
                <a16:creationId xmlns:a16="http://schemas.microsoft.com/office/drawing/2014/main" id="{8B68635A-EDFF-F256-F8E8-80EA7B72A560}"/>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03246C0C-C5BB-C0A5-C252-A21CFD52BEB2}"/>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99403BBC-B345-C640-D79E-55689ECA2D6A}"/>
              </a:ext>
            </a:extLst>
          </p:cNvPr>
          <p:cNvSpPr txBox="1">
            <a:spLocks/>
          </p:cNvSpPr>
          <p:nvPr/>
        </p:nvSpPr>
        <p:spPr>
          <a:xfrm>
            <a:off x="529390" y="4128973"/>
            <a:ext cx="5000554" cy="1743075"/>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nl-NL" dirty="0"/>
          </a:p>
        </p:txBody>
      </p:sp>
      <p:grpSp>
        <p:nvGrpSpPr>
          <p:cNvPr id="3" name="Groep 2">
            <a:extLst>
              <a:ext uri="{FF2B5EF4-FFF2-40B4-BE49-F238E27FC236}">
                <a16:creationId xmlns:a16="http://schemas.microsoft.com/office/drawing/2014/main" id="{74623D0D-5810-8CD9-F29A-03629C0A06D5}"/>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8665EA80-038B-5E86-2F86-84D1F7441A3F}"/>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975485CA-7C04-5709-7DC5-8629A10A5C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130536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70AAD1F2-1B51-82F3-2656-10F2DC0A4010}"/>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B84D4113-A30B-8B31-4C0D-4F5E7FCCF943}"/>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Goedkope zonnebrandcrème is even goed als dure zonnebrandcrème. </a:t>
            </a:r>
          </a:p>
        </p:txBody>
      </p:sp>
      <p:sp>
        <p:nvSpPr>
          <p:cNvPr id="9" name="Titel 2">
            <a:extLst>
              <a:ext uri="{FF2B5EF4-FFF2-40B4-BE49-F238E27FC236}">
                <a16:creationId xmlns:a16="http://schemas.microsoft.com/office/drawing/2014/main" id="{18BF0FFC-70E1-1BB3-CA77-64527C30B9F7}"/>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ADF41C97-7ADF-B27B-1C5A-DDA05E335F90}"/>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BB49AB59-C276-E03A-AEFC-F062FC65C76B}"/>
              </a:ext>
            </a:extLst>
          </p:cNvPr>
          <p:cNvSpPr txBox="1">
            <a:spLocks/>
          </p:cNvSpPr>
          <p:nvPr/>
        </p:nvSpPr>
        <p:spPr>
          <a:xfrm>
            <a:off x="529390" y="4128973"/>
            <a:ext cx="5000554" cy="1743075"/>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dirty="0"/>
              <a:t>Het antwoord = waar.</a:t>
            </a:r>
          </a:p>
          <a:p>
            <a:pPr marL="0" indent="0">
              <a:buFontTx/>
              <a:buNone/>
            </a:pPr>
            <a:r>
              <a:rPr lang="nl-NL" dirty="0"/>
              <a:t>Zolang een zonnebrandcrème SPF 30 of hoger heeft en beschermt tegen UVA-straling, werkt hij goed.</a:t>
            </a:r>
          </a:p>
        </p:txBody>
      </p:sp>
      <p:grpSp>
        <p:nvGrpSpPr>
          <p:cNvPr id="3" name="Groep 2">
            <a:extLst>
              <a:ext uri="{FF2B5EF4-FFF2-40B4-BE49-F238E27FC236}">
                <a16:creationId xmlns:a16="http://schemas.microsoft.com/office/drawing/2014/main" id="{0B6DA8CA-7B77-EF6D-3F4C-ACE4EFB82BC6}"/>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6D8D8BC2-BFAB-8CEF-6F38-446A07A7CDF7}"/>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06D1F8C9-A705-DCE3-1603-3A78696682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131014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0CD786-EF80-4910-6988-E77037E4A231}"/>
              </a:ext>
            </a:extLst>
          </p:cNvPr>
          <p:cNvSpPr>
            <a:spLocks noGrp="1"/>
          </p:cNvSpPr>
          <p:nvPr>
            <p:ph type="body" sz="quarter" idx="14"/>
          </p:nvPr>
        </p:nvSpPr>
        <p:spPr>
          <a:xfrm>
            <a:off x="695758" y="1901596"/>
            <a:ext cx="7170047" cy="3758975"/>
          </a:xfrm>
        </p:spPr>
        <p:txBody>
          <a:bodyPr>
            <a:noAutofit/>
          </a:bodyPr>
          <a:lstStyle/>
          <a:p>
            <a:pPr marL="342000" indent="-342000">
              <a:lnSpc>
                <a:spcPct val="110000"/>
              </a:lnSpc>
              <a:buClr>
                <a:srgbClr val="FFD26E"/>
              </a:buClr>
              <a:buFont typeface="Wingdings" panose="05000000000000000000" pitchFamily="2" charset="2"/>
              <a:buChar char="ü"/>
            </a:pPr>
            <a:r>
              <a:rPr lang="nl-NL" dirty="0"/>
              <a:t>Met het </a:t>
            </a:r>
            <a:r>
              <a:rPr lang="nl-NL" dirty="0">
                <a:solidFill>
                  <a:srgbClr val="FFD371"/>
                </a:solidFill>
              </a:rPr>
              <a:t>✔</a:t>
            </a:r>
            <a:r>
              <a:rPr lang="nl-NL" dirty="0" err="1"/>
              <a:t>ZonSlim</a:t>
            </a:r>
            <a:r>
              <a:rPr lang="nl-NL" dirty="0"/>
              <a:t>-programma wil het Nationaal Huidfonds leerlingen op basisscholen </a:t>
            </a:r>
            <a:r>
              <a:rPr lang="nl-NL" dirty="0">
                <a:solidFill>
                  <a:srgbClr val="FFD371"/>
                </a:solidFill>
              </a:rPr>
              <a:t>leren</a:t>
            </a:r>
            <a:r>
              <a:rPr lang="nl-NL" dirty="0"/>
              <a:t> hoe ze zich goed kunnen beschermen tegen de zon. Om zo de kans op huidkanker later te verkleinen.</a:t>
            </a:r>
          </a:p>
          <a:p>
            <a:pPr marL="342000" indent="-342000">
              <a:lnSpc>
                <a:spcPct val="110000"/>
              </a:lnSpc>
              <a:buClr>
                <a:srgbClr val="FFD26E"/>
              </a:buClr>
              <a:buFont typeface="Wingdings" panose="05000000000000000000" pitchFamily="2" charset="2"/>
              <a:buChar char="ü"/>
            </a:pPr>
            <a:r>
              <a:rPr lang="nl-NL" dirty="0"/>
              <a:t>Op onze school vinden we dit </a:t>
            </a:r>
            <a:r>
              <a:rPr lang="nl-NL" dirty="0">
                <a:solidFill>
                  <a:srgbClr val="FFD371"/>
                </a:solidFill>
              </a:rPr>
              <a:t>belangrijk</a:t>
            </a:r>
            <a:r>
              <a:rPr lang="nl-NL" dirty="0"/>
              <a:t> en daarom volgen wij in de klas de </a:t>
            </a:r>
            <a:r>
              <a:rPr lang="nl-NL" dirty="0">
                <a:solidFill>
                  <a:srgbClr val="FFD371"/>
                </a:solidFill>
              </a:rPr>
              <a:t>✔</a:t>
            </a:r>
            <a:r>
              <a:rPr lang="nl-NL" dirty="0" err="1"/>
              <a:t>ZonSlim</a:t>
            </a:r>
            <a:r>
              <a:rPr lang="nl-NL" dirty="0"/>
              <a:t>-lessen. Dit programma gaat over zonkracht en de drie manieren van zonbescherming: weren, kleren en smeren.</a:t>
            </a:r>
          </a:p>
          <a:p>
            <a:pPr marL="342000" indent="-342000">
              <a:lnSpc>
                <a:spcPct val="110000"/>
              </a:lnSpc>
              <a:buClr>
                <a:srgbClr val="FFD26E"/>
              </a:buClr>
              <a:buFont typeface="Wingdings" panose="05000000000000000000" pitchFamily="2" charset="2"/>
              <a:buChar char="ü"/>
            </a:pPr>
            <a:endParaRPr lang="nl-NL" dirty="0"/>
          </a:p>
          <a:p>
            <a:endParaRPr lang="nl-NL" dirty="0"/>
          </a:p>
        </p:txBody>
      </p:sp>
      <p:sp>
        <p:nvSpPr>
          <p:cNvPr id="3" name="Titel 2">
            <a:extLst>
              <a:ext uri="{FF2B5EF4-FFF2-40B4-BE49-F238E27FC236}">
                <a16:creationId xmlns:a16="http://schemas.microsoft.com/office/drawing/2014/main" id="{0F969552-9DA6-2B83-0C56-9D1BBBE7984A}"/>
              </a:ext>
            </a:extLst>
          </p:cNvPr>
          <p:cNvSpPr>
            <a:spLocks noGrp="1"/>
          </p:cNvSpPr>
          <p:nvPr>
            <p:ph type="title"/>
          </p:nvPr>
        </p:nvSpPr>
        <p:spPr/>
        <p:txBody>
          <a:bodyPr/>
          <a:lstStyle/>
          <a:p>
            <a:r>
              <a:rPr lang="nl-NL" dirty="0"/>
              <a:t>Een </a:t>
            </a:r>
            <a:r>
              <a:rPr lang="nl-NL" dirty="0">
                <a:solidFill>
                  <a:srgbClr val="FFD371"/>
                </a:solidFill>
              </a:rPr>
              <a:t>✔</a:t>
            </a:r>
            <a:r>
              <a:rPr lang="nl-NL" dirty="0" err="1"/>
              <a:t>ZonSlimme</a:t>
            </a:r>
            <a:r>
              <a:rPr lang="nl-NL" dirty="0"/>
              <a:t> school </a:t>
            </a:r>
          </a:p>
        </p:txBody>
      </p:sp>
      <p:grpSp>
        <p:nvGrpSpPr>
          <p:cNvPr id="4" name="Groep 3">
            <a:extLst>
              <a:ext uri="{FF2B5EF4-FFF2-40B4-BE49-F238E27FC236}">
                <a16:creationId xmlns:a16="http://schemas.microsoft.com/office/drawing/2014/main" id="{6DE759B2-B30A-5FA3-CFA8-E5E3A4F3554E}"/>
              </a:ext>
            </a:extLst>
          </p:cNvPr>
          <p:cNvGrpSpPr/>
          <p:nvPr/>
        </p:nvGrpSpPr>
        <p:grpSpPr>
          <a:xfrm>
            <a:off x="10306050" y="6156019"/>
            <a:ext cx="1666893" cy="511482"/>
            <a:chOff x="10306050" y="6156019"/>
            <a:chExt cx="1666893" cy="511482"/>
          </a:xfrm>
        </p:grpSpPr>
        <p:sp>
          <p:nvSpPr>
            <p:cNvPr id="5" name="Rechthoek: afgeronde hoeken 4">
              <a:extLst>
                <a:ext uri="{FF2B5EF4-FFF2-40B4-BE49-F238E27FC236}">
                  <a16:creationId xmlns:a16="http://schemas.microsoft.com/office/drawing/2014/main" id="{429928FD-31B1-4AE4-EF62-7571FE87CBE7}"/>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2CA01EC5-FE27-A9B1-AC4D-8EFB09DA3F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2979402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CD7C621-A450-79D7-142A-C7BB441F3A14}"/>
              </a:ext>
            </a:extLst>
          </p:cNvPr>
          <p:cNvSpPr>
            <a:spLocks noGrp="1"/>
          </p:cNvSpPr>
          <p:nvPr>
            <p:ph type="body" sz="quarter" idx="14"/>
          </p:nvPr>
        </p:nvSpPr>
        <p:spPr/>
        <p:txBody>
          <a:bodyPr>
            <a:normAutofit/>
          </a:bodyPr>
          <a:lstStyle/>
          <a:p>
            <a:pPr marL="342000" indent="-342000">
              <a:lnSpc>
                <a:spcPct val="110000"/>
              </a:lnSpc>
              <a:buClr>
                <a:srgbClr val="FFD26E"/>
              </a:buClr>
              <a:buSzPct val="125000"/>
              <a:buFont typeface="Wingdings" panose="05000000000000000000" pitchFamily="2" charset="2"/>
              <a:buChar char="ü"/>
            </a:pPr>
            <a:r>
              <a:rPr lang="nl-NL" dirty="0"/>
              <a:t>Online lesprogramma</a:t>
            </a:r>
          </a:p>
          <a:p>
            <a:pPr marL="342000" indent="-342000">
              <a:lnSpc>
                <a:spcPct val="110000"/>
              </a:lnSpc>
              <a:buClr>
                <a:srgbClr val="FFD26E"/>
              </a:buClr>
              <a:buSzPct val="125000"/>
              <a:buFont typeface="Wingdings" panose="05000000000000000000" pitchFamily="2" charset="2"/>
              <a:buChar char="ü"/>
            </a:pPr>
            <a:r>
              <a:rPr lang="nl-NL" dirty="0"/>
              <a:t>Voor </a:t>
            </a:r>
            <a:r>
              <a:rPr lang="nl-NL" dirty="0">
                <a:solidFill>
                  <a:srgbClr val="FFD371"/>
                </a:solidFill>
              </a:rPr>
              <a:t>groep 1 t/m 8</a:t>
            </a:r>
            <a:r>
              <a:rPr lang="nl-NL" dirty="0"/>
              <a:t>.</a:t>
            </a:r>
          </a:p>
          <a:p>
            <a:pPr marL="342000" indent="-342000">
              <a:lnSpc>
                <a:spcPct val="110000"/>
              </a:lnSpc>
              <a:buClr>
                <a:srgbClr val="FFD26E"/>
              </a:buClr>
              <a:buSzPct val="125000"/>
              <a:buFont typeface="Wingdings" panose="05000000000000000000" pitchFamily="2" charset="2"/>
              <a:buChar char="ü"/>
            </a:pPr>
            <a:r>
              <a:rPr lang="nl-NL" dirty="0"/>
              <a:t>Met leuke, interactieve </a:t>
            </a:r>
            <a:r>
              <a:rPr lang="nl-NL" dirty="0">
                <a:solidFill>
                  <a:srgbClr val="FFD371"/>
                </a:solidFill>
              </a:rPr>
              <a:t>werkvormen</a:t>
            </a:r>
            <a:r>
              <a:rPr lang="nl-NL" dirty="0"/>
              <a:t>, posters, werkbladen én informatie voor ouders/verzorgers.</a:t>
            </a:r>
          </a:p>
          <a:p>
            <a:pPr marL="342000" indent="-342000">
              <a:lnSpc>
                <a:spcPct val="110000"/>
              </a:lnSpc>
              <a:buClr>
                <a:srgbClr val="FFD26E"/>
              </a:buClr>
              <a:buSzPct val="125000"/>
              <a:buFont typeface="Wingdings" panose="05000000000000000000" pitchFamily="2" charset="2"/>
              <a:buChar char="ü"/>
            </a:pPr>
            <a:r>
              <a:rPr lang="nl-NL" dirty="0"/>
              <a:t>En nog veel meer!</a:t>
            </a:r>
          </a:p>
          <a:p>
            <a:endParaRPr lang="nl-NL" dirty="0"/>
          </a:p>
        </p:txBody>
      </p:sp>
      <p:sp>
        <p:nvSpPr>
          <p:cNvPr id="3" name="Titel 2">
            <a:extLst>
              <a:ext uri="{FF2B5EF4-FFF2-40B4-BE49-F238E27FC236}">
                <a16:creationId xmlns:a16="http://schemas.microsoft.com/office/drawing/2014/main" id="{CBE54EDD-B35B-5E78-D9A9-9697A629DCC5}"/>
              </a:ext>
            </a:extLst>
          </p:cNvPr>
          <p:cNvSpPr>
            <a:spLocks noGrp="1"/>
          </p:cNvSpPr>
          <p:nvPr>
            <p:ph type="title"/>
          </p:nvPr>
        </p:nvSpPr>
        <p:spPr/>
        <p:txBody>
          <a:bodyPr/>
          <a:lstStyle/>
          <a:p>
            <a:r>
              <a:rPr lang="nl-NL" dirty="0"/>
              <a:t>Het </a:t>
            </a:r>
            <a:r>
              <a:rPr lang="nl-NL" dirty="0" err="1"/>
              <a:t>ZonSlim</a:t>
            </a:r>
            <a:r>
              <a:rPr lang="nl-NL" dirty="0"/>
              <a:t> lesprogramma</a:t>
            </a:r>
          </a:p>
        </p:txBody>
      </p:sp>
      <p:pic>
        <p:nvPicPr>
          <p:cNvPr id="8" name="Afbeelding 7" descr="Afbeelding met Lettertype, cirkel, symbool, logo&#10;&#10;Door AI gegenereerde inhoud is mogelijk onjuist.">
            <a:extLst>
              <a:ext uri="{FF2B5EF4-FFF2-40B4-BE49-F238E27FC236}">
                <a16:creationId xmlns:a16="http://schemas.microsoft.com/office/drawing/2014/main" id="{5D025557-1829-682A-1426-074C010605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33" y="533466"/>
            <a:ext cx="1229439" cy="1229316"/>
          </a:xfrm>
          <a:prstGeom prst="rect">
            <a:avLst/>
          </a:prstGeom>
        </p:spPr>
      </p:pic>
      <p:pic>
        <p:nvPicPr>
          <p:cNvPr id="10" name="Graphic 9" descr="Beeldscherm met effen opvulling">
            <a:extLst>
              <a:ext uri="{FF2B5EF4-FFF2-40B4-BE49-F238E27FC236}">
                <a16:creationId xmlns:a16="http://schemas.microsoft.com/office/drawing/2014/main" id="{0E09CC7D-A1B2-2F18-19E7-CE466840A1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547" y="1719399"/>
            <a:ext cx="6025874" cy="4497622"/>
          </a:xfrm>
          <a:prstGeom prst="rect">
            <a:avLst/>
          </a:prstGeom>
        </p:spPr>
      </p:pic>
      <p:pic>
        <p:nvPicPr>
          <p:cNvPr id="14" name="Afbeelding 13">
            <a:extLst>
              <a:ext uri="{FF2B5EF4-FFF2-40B4-BE49-F238E27FC236}">
                <a16:creationId xmlns:a16="http://schemas.microsoft.com/office/drawing/2014/main" id="{5B031107-0C62-D89F-FFF5-197184FBB6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2172" y="2623491"/>
            <a:ext cx="4482624" cy="2118163"/>
          </a:xfrm>
          <a:prstGeom prst="rect">
            <a:avLst/>
          </a:prstGeom>
        </p:spPr>
      </p:pic>
      <p:grpSp>
        <p:nvGrpSpPr>
          <p:cNvPr id="4" name="Groep 3">
            <a:extLst>
              <a:ext uri="{FF2B5EF4-FFF2-40B4-BE49-F238E27FC236}">
                <a16:creationId xmlns:a16="http://schemas.microsoft.com/office/drawing/2014/main" id="{D96F6C1E-7431-605B-55B0-975D1A4E53B8}"/>
              </a:ext>
            </a:extLst>
          </p:cNvPr>
          <p:cNvGrpSpPr/>
          <p:nvPr/>
        </p:nvGrpSpPr>
        <p:grpSpPr>
          <a:xfrm>
            <a:off x="10306050" y="6156019"/>
            <a:ext cx="1666893" cy="511482"/>
            <a:chOff x="10306050" y="6156019"/>
            <a:chExt cx="1666893" cy="511482"/>
          </a:xfrm>
        </p:grpSpPr>
        <p:sp>
          <p:nvSpPr>
            <p:cNvPr id="5" name="Rechthoek: afgeronde hoeken 4">
              <a:extLst>
                <a:ext uri="{FF2B5EF4-FFF2-40B4-BE49-F238E27FC236}">
                  <a16:creationId xmlns:a16="http://schemas.microsoft.com/office/drawing/2014/main" id="{24C6558B-D801-A6C7-B22A-9802B377EA27}"/>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724E33EE-59E1-6D4A-69E9-103D1B8029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299519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E60A3DB-03A2-2D2A-715C-6266BE17344B}"/>
              </a:ext>
            </a:extLst>
          </p:cNvPr>
          <p:cNvSpPr>
            <a:spLocks noGrp="1"/>
          </p:cNvSpPr>
          <p:nvPr>
            <p:ph type="body" sz="quarter" idx="14"/>
          </p:nvPr>
        </p:nvSpPr>
        <p:spPr/>
        <p:txBody>
          <a:bodyPr>
            <a:normAutofit/>
          </a:bodyPr>
          <a:lstStyle/>
          <a:p>
            <a:pPr marL="342900" indent="-342900">
              <a:lnSpc>
                <a:spcPct val="110000"/>
              </a:lnSpc>
              <a:buClr>
                <a:srgbClr val="FFD26E"/>
              </a:buClr>
              <a:buSzPct val="125000"/>
              <a:buFont typeface="Wingdings" panose="05000000000000000000" pitchFamily="2" charset="2"/>
              <a:buChar char="ü"/>
            </a:pPr>
            <a:r>
              <a:rPr lang="nl-NL" dirty="0"/>
              <a:t>Dit hangt af van de </a:t>
            </a:r>
            <a:r>
              <a:rPr lang="nl-NL" dirty="0">
                <a:solidFill>
                  <a:srgbClr val="FFD371"/>
                </a:solidFill>
              </a:rPr>
              <a:t>zonkracht</a:t>
            </a:r>
            <a:r>
              <a:rPr lang="nl-NL" dirty="0"/>
              <a:t>. </a:t>
            </a:r>
          </a:p>
          <a:p>
            <a:pPr marL="342900" indent="-342900">
              <a:lnSpc>
                <a:spcPct val="110000"/>
              </a:lnSpc>
              <a:buClr>
                <a:srgbClr val="FFD26E"/>
              </a:buClr>
              <a:buSzPct val="125000"/>
              <a:buFont typeface="Wingdings" panose="05000000000000000000" pitchFamily="2" charset="2"/>
              <a:buChar char="ü"/>
            </a:pPr>
            <a:r>
              <a:rPr lang="nl-NL" dirty="0"/>
              <a:t>Zonkracht is de maat voor de hoeveelheid </a:t>
            </a:r>
            <a:r>
              <a:rPr lang="nl-NL" dirty="0" err="1">
                <a:solidFill>
                  <a:srgbClr val="FFD371"/>
                </a:solidFill>
              </a:rPr>
              <a:t>UV-straling</a:t>
            </a:r>
            <a:r>
              <a:rPr lang="nl-NL" dirty="0"/>
              <a:t> (ultraviolette straling) in het zonlicht dat de aarde bereikt.</a:t>
            </a:r>
          </a:p>
          <a:p>
            <a:pPr marL="342900" indent="-342900">
              <a:lnSpc>
                <a:spcPct val="110000"/>
              </a:lnSpc>
              <a:buClr>
                <a:srgbClr val="FFD26E"/>
              </a:buClr>
              <a:buSzPct val="125000"/>
              <a:buFont typeface="Wingdings" panose="05000000000000000000" pitchFamily="2" charset="2"/>
              <a:buChar char="ü"/>
            </a:pPr>
            <a:r>
              <a:rPr lang="nl-NL" dirty="0">
                <a:solidFill>
                  <a:srgbClr val="FFD371"/>
                </a:solidFill>
              </a:rPr>
              <a:t>Check de </a:t>
            </a:r>
            <a:r>
              <a:rPr lang="nl-NL" dirty="0" err="1">
                <a:solidFill>
                  <a:srgbClr val="FFD371"/>
                </a:solidFill>
              </a:rPr>
              <a:t>weerapp</a:t>
            </a:r>
            <a:r>
              <a:rPr lang="nl-NL" dirty="0">
                <a:solidFill>
                  <a:srgbClr val="FFD371"/>
                </a:solidFill>
              </a:rPr>
              <a:t> </a:t>
            </a:r>
            <a:r>
              <a:rPr lang="nl-NL" dirty="0"/>
              <a:t>van KNMI of Weeronline</a:t>
            </a:r>
          </a:p>
          <a:p>
            <a:pPr marL="342900" indent="-342900">
              <a:lnSpc>
                <a:spcPct val="110000"/>
              </a:lnSpc>
              <a:buClr>
                <a:srgbClr val="FFD26E"/>
              </a:buClr>
              <a:buSzPct val="125000"/>
              <a:buFont typeface="Wingdings" panose="05000000000000000000" pitchFamily="2" charset="2"/>
              <a:buChar char="ü"/>
            </a:pPr>
            <a:endParaRPr lang="nl-NL" dirty="0"/>
          </a:p>
          <a:p>
            <a:pPr marL="342900" indent="-342900">
              <a:lnSpc>
                <a:spcPct val="110000"/>
              </a:lnSpc>
              <a:buClr>
                <a:srgbClr val="FFD26E"/>
              </a:buClr>
              <a:buSzPct val="125000"/>
              <a:buFont typeface="Wingdings" panose="05000000000000000000" pitchFamily="2" charset="2"/>
              <a:buChar char="ü"/>
            </a:pPr>
            <a:endParaRPr lang="nl-NL" dirty="0"/>
          </a:p>
          <a:p>
            <a:pPr marL="342000" indent="-342000">
              <a:lnSpc>
                <a:spcPct val="110000"/>
              </a:lnSpc>
              <a:buClr>
                <a:srgbClr val="FFD26E"/>
              </a:buClr>
              <a:buSzPct val="125000"/>
              <a:buFont typeface="Wingdings" panose="05000000000000000000" pitchFamily="2" charset="2"/>
              <a:buChar char="ü"/>
            </a:pPr>
            <a:endParaRPr lang="nl-NL" dirty="0"/>
          </a:p>
          <a:p>
            <a:endParaRPr lang="nl-NL" dirty="0"/>
          </a:p>
          <a:p>
            <a:endParaRPr lang="nl-NL" dirty="0"/>
          </a:p>
        </p:txBody>
      </p:sp>
      <p:sp>
        <p:nvSpPr>
          <p:cNvPr id="3" name="Titel 2">
            <a:extLst>
              <a:ext uri="{FF2B5EF4-FFF2-40B4-BE49-F238E27FC236}">
                <a16:creationId xmlns:a16="http://schemas.microsoft.com/office/drawing/2014/main" id="{6D3D6F9C-F388-BF45-09A0-38BF35CEDED1}"/>
              </a:ext>
            </a:extLst>
          </p:cNvPr>
          <p:cNvSpPr>
            <a:spLocks noGrp="1"/>
          </p:cNvSpPr>
          <p:nvPr>
            <p:ph type="title"/>
          </p:nvPr>
        </p:nvSpPr>
        <p:spPr/>
        <p:txBody>
          <a:bodyPr/>
          <a:lstStyle/>
          <a:p>
            <a:r>
              <a:rPr lang="nl-NL" dirty="0"/>
              <a:t>Wanneer is zonbescherming nodig?</a:t>
            </a:r>
          </a:p>
        </p:txBody>
      </p:sp>
      <p:pic>
        <p:nvPicPr>
          <p:cNvPr id="6" name="Tijdelijke aanduiding voor afbeelding 5">
            <a:extLst>
              <a:ext uri="{FF2B5EF4-FFF2-40B4-BE49-F238E27FC236}">
                <a16:creationId xmlns:a16="http://schemas.microsoft.com/office/drawing/2014/main" id="{FCB3F531-3DA1-4349-94B2-2A4570FBA1BE}"/>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p:pic>
      <p:grpSp>
        <p:nvGrpSpPr>
          <p:cNvPr id="4" name="Groep 3">
            <a:extLst>
              <a:ext uri="{FF2B5EF4-FFF2-40B4-BE49-F238E27FC236}">
                <a16:creationId xmlns:a16="http://schemas.microsoft.com/office/drawing/2014/main" id="{43D1992D-C7B4-F120-04A0-2D001DB4C05D}"/>
              </a:ext>
            </a:extLst>
          </p:cNvPr>
          <p:cNvGrpSpPr/>
          <p:nvPr/>
        </p:nvGrpSpPr>
        <p:grpSpPr>
          <a:xfrm>
            <a:off x="10306050" y="6156019"/>
            <a:ext cx="1666893" cy="511482"/>
            <a:chOff x="10306050" y="6156019"/>
            <a:chExt cx="1666893" cy="511482"/>
          </a:xfrm>
        </p:grpSpPr>
        <p:sp>
          <p:nvSpPr>
            <p:cNvPr id="5" name="Rechthoek: afgeronde hoeken 4">
              <a:extLst>
                <a:ext uri="{FF2B5EF4-FFF2-40B4-BE49-F238E27FC236}">
                  <a16:creationId xmlns:a16="http://schemas.microsoft.com/office/drawing/2014/main" id="{2B7EF9F1-0801-35E4-C540-8F2B5FD1EFB5}"/>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DECE2FF2-CA7F-281F-08D3-3F7ED525E1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263509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29BD9-F90F-CA63-4B7E-386C5E1FCFE8}"/>
            </a:ext>
          </a:extLst>
        </p:cNvPr>
        <p:cNvGrpSpPr/>
        <p:nvPr/>
      </p:nvGrpSpPr>
      <p:grpSpPr>
        <a:xfrm>
          <a:off x="0" y="0"/>
          <a:ext cx="0" cy="0"/>
          <a:chOff x="0" y="0"/>
          <a:chExt cx="0" cy="0"/>
        </a:xfrm>
      </p:grpSpPr>
      <p:pic>
        <p:nvPicPr>
          <p:cNvPr id="3" name="Afbeelding 2" descr="Afbeelding met tekst, schermopname, Lettertype, logo&#10;&#10;Door AI gegenereerde inhoud is mogelijk onjuist.">
            <a:extLst>
              <a:ext uri="{FF2B5EF4-FFF2-40B4-BE49-F238E27FC236}">
                <a16:creationId xmlns:a16="http://schemas.microsoft.com/office/drawing/2014/main" id="{3E12DDCE-CDDC-F0BA-C9EB-AA332E632D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28894"/>
            <a:ext cx="12243805" cy="6829106"/>
          </a:xfrm>
          <a:prstGeom prst="rect">
            <a:avLst/>
          </a:prstGeom>
        </p:spPr>
      </p:pic>
      <p:grpSp>
        <p:nvGrpSpPr>
          <p:cNvPr id="6" name="Groep 5">
            <a:extLst>
              <a:ext uri="{FF2B5EF4-FFF2-40B4-BE49-F238E27FC236}">
                <a16:creationId xmlns:a16="http://schemas.microsoft.com/office/drawing/2014/main" id="{6F84B008-68D6-C0FF-D3B0-4C769A69E9ED}"/>
              </a:ext>
            </a:extLst>
          </p:cNvPr>
          <p:cNvGrpSpPr/>
          <p:nvPr/>
        </p:nvGrpSpPr>
        <p:grpSpPr>
          <a:xfrm>
            <a:off x="200083" y="6108517"/>
            <a:ext cx="1666893" cy="511482"/>
            <a:chOff x="10306050" y="6156019"/>
            <a:chExt cx="1666893" cy="511482"/>
          </a:xfrm>
        </p:grpSpPr>
        <p:sp>
          <p:nvSpPr>
            <p:cNvPr id="7" name="Rechthoek: afgeronde hoeken 6">
              <a:extLst>
                <a:ext uri="{FF2B5EF4-FFF2-40B4-BE49-F238E27FC236}">
                  <a16:creationId xmlns:a16="http://schemas.microsoft.com/office/drawing/2014/main" id="{BD3372AF-5C39-A8A1-93CB-61AC02DE473B}"/>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Graphic 7">
              <a:extLst>
                <a:ext uri="{FF2B5EF4-FFF2-40B4-BE49-F238E27FC236}">
                  <a16:creationId xmlns:a16="http://schemas.microsoft.com/office/drawing/2014/main" id="{99E2BD80-E952-CEA6-8D59-1640D7B2BC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136950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0332AEB-C1BB-A548-2A09-4FD13772728B}"/>
              </a:ext>
            </a:extLst>
          </p:cNvPr>
          <p:cNvSpPr>
            <a:spLocks noGrp="1"/>
          </p:cNvSpPr>
          <p:nvPr>
            <p:ph type="body" sz="quarter" idx="14"/>
          </p:nvPr>
        </p:nvSpPr>
        <p:spPr>
          <a:xfrm>
            <a:off x="695758" y="1901596"/>
            <a:ext cx="7170047" cy="4110098"/>
          </a:xfrm>
        </p:spPr>
        <p:txBody>
          <a:bodyPr>
            <a:normAutofit fontScale="92500"/>
          </a:bodyPr>
          <a:lstStyle/>
          <a:p>
            <a:pPr marL="342000" indent="-342000">
              <a:lnSpc>
                <a:spcPct val="110000"/>
              </a:lnSpc>
              <a:buNone/>
            </a:pPr>
            <a:r>
              <a:rPr lang="nl-NL" dirty="0"/>
              <a:t>Maar…</a:t>
            </a:r>
          </a:p>
          <a:p>
            <a:pPr marL="342000" indent="-342000">
              <a:lnSpc>
                <a:spcPct val="110000"/>
              </a:lnSpc>
              <a:buClr>
                <a:srgbClr val="FFD26E"/>
              </a:buClr>
              <a:buFont typeface="Wingdings" panose="05000000000000000000" pitchFamily="2" charset="2"/>
              <a:buChar char="ü"/>
            </a:pPr>
            <a:r>
              <a:rPr lang="nl-NL" dirty="0"/>
              <a:t>Te veel zon en zonverbranding is </a:t>
            </a:r>
            <a:r>
              <a:rPr lang="nl-NL" dirty="0">
                <a:solidFill>
                  <a:srgbClr val="FFD371"/>
                </a:solidFill>
              </a:rPr>
              <a:t>niet goed</a:t>
            </a:r>
            <a:r>
              <a:rPr lang="nl-NL" dirty="0"/>
              <a:t> voor de huid.</a:t>
            </a:r>
          </a:p>
          <a:p>
            <a:pPr marL="342000" indent="-342000">
              <a:lnSpc>
                <a:spcPct val="110000"/>
              </a:lnSpc>
              <a:buClr>
                <a:srgbClr val="FFD26E"/>
              </a:buClr>
              <a:buFont typeface="Wingdings" panose="05000000000000000000" pitchFamily="2" charset="2"/>
              <a:buChar char="ü"/>
            </a:pPr>
            <a:r>
              <a:rPr lang="nl-NL" dirty="0"/>
              <a:t>De huid van </a:t>
            </a:r>
            <a:r>
              <a:rPr lang="nl-NL" dirty="0">
                <a:solidFill>
                  <a:srgbClr val="FFD371"/>
                </a:solidFill>
              </a:rPr>
              <a:t>kinderen</a:t>
            </a:r>
            <a:r>
              <a:rPr lang="nl-NL" dirty="0"/>
              <a:t> is extra kwetsbaar.</a:t>
            </a:r>
          </a:p>
          <a:p>
            <a:pPr marL="342000" indent="-342000">
              <a:lnSpc>
                <a:spcPct val="110000"/>
              </a:lnSpc>
              <a:buClr>
                <a:srgbClr val="FFD26E"/>
              </a:buClr>
              <a:buFont typeface="Wingdings" panose="05000000000000000000" pitchFamily="2" charset="2"/>
              <a:buChar char="ü"/>
            </a:pPr>
            <a:r>
              <a:rPr lang="nl-NL" dirty="0"/>
              <a:t>De huid kan </a:t>
            </a:r>
            <a:r>
              <a:rPr lang="nl-NL" dirty="0">
                <a:solidFill>
                  <a:srgbClr val="FFD371"/>
                </a:solidFill>
              </a:rPr>
              <a:t>beschadigen</a:t>
            </a:r>
            <a:r>
              <a:rPr lang="nl-NL" dirty="0"/>
              <a:t>.</a:t>
            </a:r>
          </a:p>
          <a:p>
            <a:pPr marL="342000" indent="-342000">
              <a:lnSpc>
                <a:spcPct val="110000"/>
              </a:lnSpc>
              <a:buClr>
                <a:srgbClr val="FFD26E"/>
              </a:buClr>
              <a:buFont typeface="Wingdings" panose="05000000000000000000" pitchFamily="2" charset="2"/>
              <a:buChar char="ü"/>
            </a:pPr>
            <a:r>
              <a:rPr lang="nl-NL" dirty="0"/>
              <a:t>Die schade kan op </a:t>
            </a:r>
            <a:r>
              <a:rPr lang="nl-NL" dirty="0">
                <a:solidFill>
                  <a:srgbClr val="FFD371"/>
                </a:solidFill>
              </a:rPr>
              <a:t>lange termijn </a:t>
            </a:r>
            <a:r>
              <a:rPr lang="nl-NL" dirty="0"/>
              <a:t>leiden tot huidkanker.</a:t>
            </a:r>
          </a:p>
          <a:p>
            <a:pPr marL="342000" indent="-342000">
              <a:lnSpc>
                <a:spcPct val="110000"/>
              </a:lnSpc>
              <a:buClr>
                <a:srgbClr val="FFD26E"/>
              </a:buClr>
              <a:buFont typeface="Wingdings" panose="05000000000000000000" pitchFamily="2" charset="2"/>
              <a:buChar char="ü"/>
            </a:pPr>
            <a:r>
              <a:rPr lang="nl-NL" dirty="0"/>
              <a:t>1 op de 5 mensen krijgt </a:t>
            </a:r>
            <a:r>
              <a:rPr lang="nl-NL" dirty="0">
                <a:solidFill>
                  <a:srgbClr val="FFD371"/>
                </a:solidFill>
              </a:rPr>
              <a:t>huidkanker </a:t>
            </a:r>
            <a:r>
              <a:rPr lang="nl-NL" dirty="0"/>
              <a:t>(binnenkort is dit 1 op de 4), 1.000 mensen per jaar overlijden.</a:t>
            </a:r>
          </a:p>
        </p:txBody>
      </p:sp>
      <p:sp>
        <p:nvSpPr>
          <p:cNvPr id="3" name="Titel 2">
            <a:extLst>
              <a:ext uri="{FF2B5EF4-FFF2-40B4-BE49-F238E27FC236}">
                <a16:creationId xmlns:a16="http://schemas.microsoft.com/office/drawing/2014/main" id="{3E1970AC-ED16-AB12-A71D-507F33DDF183}"/>
              </a:ext>
            </a:extLst>
          </p:cNvPr>
          <p:cNvSpPr>
            <a:spLocks noGrp="1"/>
          </p:cNvSpPr>
          <p:nvPr>
            <p:ph type="title"/>
          </p:nvPr>
        </p:nvSpPr>
        <p:spPr/>
        <p:txBody>
          <a:bodyPr/>
          <a:lstStyle/>
          <a:p>
            <a:r>
              <a:rPr lang="nl-NL" dirty="0"/>
              <a:t>Buiten spelen is gezond</a:t>
            </a:r>
          </a:p>
        </p:txBody>
      </p:sp>
      <p:grpSp>
        <p:nvGrpSpPr>
          <p:cNvPr id="4" name="Groep 3">
            <a:extLst>
              <a:ext uri="{FF2B5EF4-FFF2-40B4-BE49-F238E27FC236}">
                <a16:creationId xmlns:a16="http://schemas.microsoft.com/office/drawing/2014/main" id="{B19F8B4F-1ADD-37D3-9823-90DC1F0A9F4A}"/>
              </a:ext>
            </a:extLst>
          </p:cNvPr>
          <p:cNvGrpSpPr/>
          <p:nvPr/>
        </p:nvGrpSpPr>
        <p:grpSpPr>
          <a:xfrm>
            <a:off x="10306050" y="6156019"/>
            <a:ext cx="1666893" cy="511482"/>
            <a:chOff x="10306050" y="6156019"/>
            <a:chExt cx="1666893" cy="511482"/>
          </a:xfrm>
        </p:grpSpPr>
        <p:sp>
          <p:nvSpPr>
            <p:cNvPr id="5" name="Rechthoek: afgeronde hoeken 4">
              <a:extLst>
                <a:ext uri="{FF2B5EF4-FFF2-40B4-BE49-F238E27FC236}">
                  <a16:creationId xmlns:a16="http://schemas.microsoft.com/office/drawing/2014/main" id="{E72B9758-DACB-8BAB-5FD6-4E534E1FA9B8}"/>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18D3D5C6-FC02-3281-6D2C-D177AD2635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312437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6DF7A-4A45-A593-4A9E-BE68E69B74D6}"/>
            </a:ext>
          </a:extLst>
        </p:cNvPr>
        <p:cNvGrpSpPr/>
        <p:nvPr/>
      </p:nvGrpSpPr>
      <p:grpSpPr>
        <a:xfrm>
          <a:off x="0" y="0"/>
          <a:ext cx="0" cy="0"/>
          <a:chOff x="0" y="0"/>
          <a:chExt cx="0" cy="0"/>
        </a:xfrm>
      </p:grpSpPr>
      <p:sp>
        <p:nvSpPr>
          <p:cNvPr id="9" name="Text Placeholder 1">
            <a:extLst>
              <a:ext uri="{FF2B5EF4-FFF2-40B4-BE49-F238E27FC236}">
                <a16:creationId xmlns:a16="http://schemas.microsoft.com/office/drawing/2014/main" id="{3B6306DC-E583-03B5-4C6D-D3C01796AAD8}"/>
              </a:ext>
            </a:extLst>
          </p:cNvPr>
          <p:cNvSpPr>
            <a:spLocks noGrp="1"/>
          </p:cNvSpPr>
          <p:nvPr>
            <p:ph type="body" sz="quarter" idx="14"/>
          </p:nvPr>
        </p:nvSpPr>
        <p:spPr>
          <a:xfrm>
            <a:off x="7403432" y="2000501"/>
            <a:ext cx="4561589" cy="4057627"/>
          </a:xfrm>
        </p:spPr>
        <p:txBody>
          <a:bodyPr/>
          <a:lstStyle/>
          <a:p>
            <a:pPr marL="342900" indent="-342900">
              <a:lnSpc>
                <a:spcPct val="110000"/>
              </a:lnSpc>
              <a:buClr>
                <a:srgbClr val="FFD26E"/>
              </a:buClr>
              <a:buSzPct val="125000"/>
              <a:buFont typeface="Wingdings" panose="05000000000000000000" pitchFamily="2" charset="2"/>
              <a:buChar char="ü"/>
            </a:pPr>
            <a:r>
              <a:rPr lang="en-US" dirty="0">
                <a:solidFill>
                  <a:srgbClr val="FFD371"/>
                </a:solidFill>
              </a:rPr>
              <a:t>Weren</a:t>
            </a:r>
            <a:r>
              <a:rPr lang="en-US" dirty="0"/>
              <a:t>: Zoek de </a:t>
            </a:r>
            <a:r>
              <a:rPr lang="en-US" dirty="0" err="1"/>
              <a:t>schaduw</a:t>
            </a:r>
            <a:r>
              <a:rPr lang="en-US" dirty="0"/>
              <a:t> op, </a:t>
            </a:r>
            <a:r>
              <a:rPr lang="en-US" dirty="0" err="1"/>
              <a:t>vooral</a:t>
            </a:r>
            <a:r>
              <a:rPr lang="en-US" dirty="0"/>
              <a:t> </a:t>
            </a:r>
            <a:r>
              <a:rPr lang="en-US" dirty="0" err="1"/>
              <a:t>tussen</a:t>
            </a:r>
            <a:r>
              <a:rPr lang="en-US" dirty="0"/>
              <a:t> 12.00 </a:t>
            </a:r>
            <a:r>
              <a:rPr lang="en-US" dirty="0" err="1"/>
              <a:t>en</a:t>
            </a:r>
            <a:r>
              <a:rPr lang="en-US" dirty="0"/>
              <a:t> 15.00 </a:t>
            </a:r>
            <a:r>
              <a:rPr lang="en-US" dirty="0" err="1"/>
              <a:t>uur</a:t>
            </a:r>
            <a:r>
              <a:rPr lang="en-US" dirty="0"/>
              <a:t>.</a:t>
            </a:r>
          </a:p>
        </p:txBody>
      </p:sp>
      <p:pic>
        <p:nvPicPr>
          <p:cNvPr id="20" name="Tijdelijke aanduiding voor afbeelding 19">
            <a:extLst>
              <a:ext uri="{FF2B5EF4-FFF2-40B4-BE49-F238E27FC236}">
                <a16:creationId xmlns:a16="http://schemas.microsoft.com/office/drawing/2014/main" id="{3F01908B-CB7B-2330-623E-7A5AA2D83A97}"/>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a:xfrm>
            <a:off x="-1089907" y="-510028"/>
            <a:ext cx="7361435" cy="7878055"/>
          </a:xfrm>
        </p:spPr>
      </p:pic>
      <p:sp>
        <p:nvSpPr>
          <p:cNvPr id="3" name="Titel 2">
            <a:extLst>
              <a:ext uri="{FF2B5EF4-FFF2-40B4-BE49-F238E27FC236}">
                <a16:creationId xmlns:a16="http://schemas.microsoft.com/office/drawing/2014/main" id="{4D01F1D3-A4D3-76DD-D98A-8963A84AEE4E}"/>
              </a:ext>
            </a:extLst>
          </p:cNvPr>
          <p:cNvSpPr txBox="1">
            <a:spLocks/>
          </p:cNvSpPr>
          <p:nvPr/>
        </p:nvSpPr>
        <p:spPr>
          <a:xfrm>
            <a:off x="7403432" y="7998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nl-NL" dirty="0"/>
          </a:p>
        </p:txBody>
      </p:sp>
      <p:sp>
        <p:nvSpPr>
          <p:cNvPr id="5" name="Titel 4">
            <a:extLst>
              <a:ext uri="{FF2B5EF4-FFF2-40B4-BE49-F238E27FC236}">
                <a16:creationId xmlns:a16="http://schemas.microsoft.com/office/drawing/2014/main" id="{97813702-942E-97E8-4AE4-660D17A459AA}"/>
              </a:ext>
            </a:extLst>
          </p:cNvPr>
          <p:cNvSpPr>
            <a:spLocks noGrp="1"/>
          </p:cNvSpPr>
          <p:nvPr>
            <p:ph type="title"/>
          </p:nvPr>
        </p:nvSpPr>
        <p:spPr/>
        <p:txBody>
          <a:bodyPr/>
          <a:lstStyle/>
          <a:p>
            <a:r>
              <a:rPr lang="en-US" dirty="0"/>
              <a:t>Hoe </a:t>
            </a:r>
            <a:r>
              <a:rPr lang="en-US" dirty="0" err="1"/>
              <a:t>bescherm</a:t>
            </a:r>
            <a:r>
              <a:rPr lang="en-US" dirty="0"/>
              <a:t> je </a:t>
            </a:r>
            <a:r>
              <a:rPr lang="en-US" dirty="0" err="1"/>
              <a:t>je</a:t>
            </a:r>
            <a:r>
              <a:rPr lang="en-US" dirty="0"/>
              <a:t> kind(</a:t>
            </a:r>
            <a:r>
              <a:rPr lang="en-US" dirty="0" err="1"/>
              <a:t>eren</a:t>
            </a:r>
            <a:r>
              <a:rPr lang="en-US" dirty="0"/>
              <a:t>)?</a:t>
            </a:r>
            <a:endParaRPr lang="nl-NL" dirty="0"/>
          </a:p>
        </p:txBody>
      </p:sp>
      <p:grpSp>
        <p:nvGrpSpPr>
          <p:cNvPr id="2" name="Groep 1">
            <a:extLst>
              <a:ext uri="{FF2B5EF4-FFF2-40B4-BE49-F238E27FC236}">
                <a16:creationId xmlns:a16="http://schemas.microsoft.com/office/drawing/2014/main" id="{E405C776-4777-67C5-141F-E476E225D450}"/>
              </a:ext>
            </a:extLst>
          </p:cNvPr>
          <p:cNvGrpSpPr/>
          <p:nvPr/>
        </p:nvGrpSpPr>
        <p:grpSpPr>
          <a:xfrm>
            <a:off x="10306050" y="6156019"/>
            <a:ext cx="1666893" cy="511482"/>
            <a:chOff x="10306050" y="6156019"/>
            <a:chExt cx="1666893" cy="511482"/>
          </a:xfrm>
        </p:grpSpPr>
        <p:sp>
          <p:nvSpPr>
            <p:cNvPr id="4" name="Rechthoek: afgeronde hoeken 3">
              <a:extLst>
                <a:ext uri="{FF2B5EF4-FFF2-40B4-BE49-F238E27FC236}">
                  <a16:creationId xmlns:a16="http://schemas.microsoft.com/office/drawing/2014/main" id="{A4156222-1383-AF72-4F07-1E29DC1F3E0C}"/>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FF724EFB-5B00-D816-5D51-10459F47CF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36448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124E-AE1A-ED30-DF8E-9051DD8AC588}"/>
            </a:ext>
          </a:extLst>
        </p:cNvPr>
        <p:cNvGrpSpPr/>
        <p:nvPr/>
      </p:nvGrpSpPr>
      <p:grpSpPr>
        <a:xfrm>
          <a:off x="0" y="0"/>
          <a:ext cx="0" cy="0"/>
          <a:chOff x="0" y="0"/>
          <a:chExt cx="0" cy="0"/>
        </a:xfrm>
      </p:grpSpPr>
      <p:sp>
        <p:nvSpPr>
          <p:cNvPr id="9" name="Text Placeholder 1">
            <a:extLst>
              <a:ext uri="{FF2B5EF4-FFF2-40B4-BE49-F238E27FC236}">
                <a16:creationId xmlns:a16="http://schemas.microsoft.com/office/drawing/2014/main" id="{7932EE8D-78DF-3845-93A2-3745CF867E37}"/>
              </a:ext>
            </a:extLst>
          </p:cNvPr>
          <p:cNvSpPr>
            <a:spLocks noGrp="1"/>
          </p:cNvSpPr>
          <p:nvPr>
            <p:ph type="body" sz="quarter" idx="14"/>
          </p:nvPr>
        </p:nvSpPr>
        <p:spPr>
          <a:xfrm>
            <a:off x="7403432" y="2000501"/>
            <a:ext cx="4259179" cy="4057627"/>
          </a:xfrm>
        </p:spPr>
        <p:txBody>
          <a:bodyPr/>
          <a:lstStyle/>
          <a:p>
            <a:pPr marL="342900" indent="-342900">
              <a:lnSpc>
                <a:spcPct val="110000"/>
              </a:lnSpc>
              <a:buClr>
                <a:srgbClr val="FFD26E"/>
              </a:buClr>
              <a:buSzPct val="125000"/>
              <a:buFont typeface="Wingdings" panose="05000000000000000000" pitchFamily="2" charset="2"/>
              <a:buChar char="ü"/>
            </a:pPr>
            <a:r>
              <a:rPr lang="en-US" dirty="0" err="1">
                <a:solidFill>
                  <a:srgbClr val="FFD371"/>
                </a:solidFill>
              </a:rPr>
              <a:t>Kleren</a:t>
            </a:r>
            <a:r>
              <a:rPr lang="en-US" dirty="0"/>
              <a:t>: Trek </a:t>
            </a:r>
            <a:r>
              <a:rPr lang="en-US" dirty="0" err="1"/>
              <a:t>kleding</a:t>
            </a:r>
            <a:r>
              <a:rPr lang="en-US" dirty="0"/>
              <a:t> </a:t>
            </a:r>
            <a:r>
              <a:rPr lang="en-US" dirty="0" err="1"/>
              <a:t>aan</a:t>
            </a:r>
            <a:r>
              <a:rPr lang="en-US" dirty="0"/>
              <a:t> die je </a:t>
            </a:r>
            <a:r>
              <a:rPr lang="en-US" dirty="0" err="1"/>
              <a:t>huid</a:t>
            </a:r>
            <a:r>
              <a:rPr lang="en-US" dirty="0"/>
              <a:t> </a:t>
            </a:r>
            <a:r>
              <a:rPr lang="en-US" dirty="0" err="1"/>
              <a:t>bedekt</a:t>
            </a:r>
            <a:r>
              <a:rPr lang="en-US" dirty="0"/>
              <a:t> </a:t>
            </a:r>
            <a:r>
              <a:rPr lang="en-US" dirty="0" err="1"/>
              <a:t>en</a:t>
            </a:r>
            <a:r>
              <a:rPr lang="en-US" dirty="0"/>
              <a:t> </a:t>
            </a:r>
            <a:r>
              <a:rPr lang="en-US" dirty="0" err="1"/>
              <a:t>zet</a:t>
            </a:r>
            <a:r>
              <a:rPr lang="en-US" dirty="0"/>
              <a:t> </a:t>
            </a:r>
            <a:r>
              <a:rPr lang="en-US" dirty="0" err="1"/>
              <a:t>een</a:t>
            </a:r>
            <a:r>
              <a:rPr lang="en-US" dirty="0"/>
              <a:t> </a:t>
            </a:r>
            <a:r>
              <a:rPr lang="en-US" dirty="0" err="1"/>
              <a:t>zonnehoedje</a:t>
            </a:r>
            <a:r>
              <a:rPr lang="en-US" dirty="0"/>
              <a:t>/pet </a:t>
            </a:r>
            <a:r>
              <a:rPr lang="en-US" dirty="0" err="1"/>
              <a:t>en</a:t>
            </a:r>
            <a:r>
              <a:rPr lang="en-US" dirty="0"/>
              <a:t> </a:t>
            </a:r>
            <a:r>
              <a:rPr lang="en-US" dirty="0" err="1"/>
              <a:t>zonnebril</a:t>
            </a:r>
            <a:r>
              <a:rPr lang="en-US" dirty="0"/>
              <a:t> op.</a:t>
            </a:r>
          </a:p>
        </p:txBody>
      </p:sp>
      <p:pic>
        <p:nvPicPr>
          <p:cNvPr id="20" name="Tijdelijke aanduiding voor afbeelding 19">
            <a:extLst>
              <a:ext uri="{FF2B5EF4-FFF2-40B4-BE49-F238E27FC236}">
                <a16:creationId xmlns:a16="http://schemas.microsoft.com/office/drawing/2014/main" id="{BBF5564B-69BF-B15D-42B7-D1C014860EB4}"/>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a:xfrm>
            <a:off x="-1089907" y="-510028"/>
            <a:ext cx="7361435" cy="7878055"/>
          </a:xfrm>
        </p:spPr>
      </p:pic>
      <p:sp>
        <p:nvSpPr>
          <p:cNvPr id="3" name="Titel 2">
            <a:extLst>
              <a:ext uri="{FF2B5EF4-FFF2-40B4-BE49-F238E27FC236}">
                <a16:creationId xmlns:a16="http://schemas.microsoft.com/office/drawing/2014/main" id="{B49CE818-9508-B7F0-9B76-B097C11D8035}"/>
              </a:ext>
            </a:extLst>
          </p:cNvPr>
          <p:cNvSpPr txBox="1">
            <a:spLocks/>
          </p:cNvSpPr>
          <p:nvPr/>
        </p:nvSpPr>
        <p:spPr>
          <a:xfrm>
            <a:off x="7403432" y="7998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nl-NL" dirty="0"/>
          </a:p>
        </p:txBody>
      </p:sp>
      <p:sp>
        <p:nvSpPr>
          <p:cNvPr id="5" name="Titel 4">
            <a:extLst>
              <a:ext uri="{FF2B5EF4-FFF2-40B4-BE49-F238E27FC236}">
                <a16:creationId xmlns:a16="http://schemas.microsoft.com/office/drawing/2014/main" id="{176045BD-42A9-BCBA-9C55-8A7C677DC493}"/>
              </a:ext>
            </a:extLst>
          </p:cNvPr>
          <p:cNvSpPr>
            <a:spLocks noGrp="1"/>
          </p:cNvSpPr>
          <p:nvPr>
            <p:ph type="title"/>
          </p:nvPr>
        </p:nvSpPr>
        <p:spPr/>
        <p:txBody>
          <a:bodyPr/>
          <a:lstStyle/>
          <a:p>
            <a:r>
              <a:rPr lang="en-US" dirty="0"/>
              <a:t>Hoe </a:t>
            </a:r>
            <a:r>
              <a:rPr lang="en-US" dirty="0" err="1"/>
              <a:t>bescherm</a:t>
            </a:r>
            <a:r>
              <a:rPr lang="en-US" dirty="0"/>
              <a:t> je </a:t>
            </a:r>
            <a:r>
              <a:rPr lang="en-US" dirty="0" err="1"/>
              <a:t>je</a:t>
            </a:r>
            <a:r>
              <a:rPr lang="en-US" dirty="0"/>
              <a:t> kind(</a:t>
            </a:r>
            <a:r>
              <a:rPr lang="en-US" dirty="0" err="1"/>
              <a:t>eren</a:t>
            </a:r>
            <a:r>
              <a:rPr lang="en-US" dirty="0"/>
              <a:t>)?</a:t>
            </a:r>
            <a:endParaRPr lang="nl-NL" dirty="0"/>
          </a:p>
        </p:txBody>
      </p:sp>
      <p:grpSp>
        <p:nvGrpSpPr>
          <p:cNvPr id="2" name="Groep 1">
            <a:extLst>
              <a:ext uri="{FF2B5EF4-FFF2-40B4-BE49-F238E27FC236}">
                <a16:creationId xmlns:a16="http://schemas.microsoft.com/office/drawing/2014/main" id="{ADC847F7-23BB-B938-9804-301436261A9C}"/>
              </a:ext>
            </a:extLst>
          </p:cNvPr>
          <p:cNvGrpSpPr/>
          <p:nvPr/>
        </p:nvGrpSpPr>
        <p:grpSpPr>
          <a:xfrm>
            <a:off x="10306050" y="6156019"/>
            <a:ext cx="1666893" cy="511482"/>
            <a:chOff x="10306050" y="6156019"/>
            <a:chExt cx="1666893" cy="511482"/>
          </a:xfrm>
        </p:grpSpPr>
        <p:sp>
          <p:nvSpPr>
            <p:cNvPr id="4" name="Rechthoek: afgeronde hoeken 3">
              <a:extLst>
                <a:ext uri="{FF2B5EF4-FFF2-40B4-BE49-F238E27FC236}">
                  <a16:creationId xmlns:a16="http://schemas.microsoft.com/office/drawing/2014/main" id="{E315A146-0D7A-1A21-3A17-E923E0215F7C}"/>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A1E1B882-0B96-71D0-C40F-26C7546A9D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545958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A2BA1-33E0-4D63-17B4-E195BA1FE3BC}"/>
            </a:ext>
          </a:extLst>
        </p:cNvPr>
        <p:cNvGrpSpPr/>
        <p:nvPr/>
      </p:nvGrpSpPr>
      <p:grpSpPr>
        <a:xfrm>
          <a:off x="0" y="0"/>
          <a:ext cx="0" cy="0"/>
          <a:chOff x="0" y="0"/>
          <a:chExt cx="0" cy="0"/>
        </a:xfrm>
      </p:grpSpPr>
      <p:sp>
        <p:nvSpPr>
          <p:cNvPr id="9" name="Text Placeholder 1">
            <a:extLst>
              <a:ext uri="{FF2B5EF4-FFF2-40B4-BE49-F238E27FC236}">
                <a16:creationId xmlns:a16="http://schemas.microsoft.com/office/drawing/2014/main" id="{314A7109-5983-ABCE-95D4-599AD3D43E18}"/>
              </a:ext>
            </a:extLst>
          </p:cNvPr>
          <p:cNvSpPr>
            <a:spLocks noGrp="1"/>
          </p:cNvSpPr>
          <p:nvPr>
            <p:ph type="body" sz="quarter" idx="14"/>
          </p:nvPr>
        </p:nvSpPr>
        <p:spPr>
          <a:xfrm>
            <a:off x="7403432" y="2000501"/>
            <a:ext cx="4259179" cy="4057627"/>
          </a:xfrm>
        </p:spPr>
        <p:txBody>
          <a:bodyPr/>
          <a:lstStyle/>
          <a:p>
            <a:pPr marL="0" indent="0">
              <a:lnSpc>
                <a:spcPct val="120000"/>
              </a:lnSpc>
              <a:buClr>
                <a:srgbClr val="FFD26E"/>
              </a:buClr>
              <a:buSzPct val="125000"/>
              <a:buNone/>
            </a:pPr>
            <a:r>
              <a:rPr lang="en-US" dirty="0" err="1">
                <a:solidFill>
                  <a:srgbClr val="FFD371"/>
                </a:solidFill>
              </a:rPr>
              <a:t>Smeren</a:t>
            </a:r>
            <a:r>
              <a:rPr lang="en-US" dirty="0">
                <a:solidFill>
                  <a:srgbClr val="FFD371"/>
                </a:solidFill>
              </a:rPr>
              <a:t>:</a:t>
            </a:r>
            <a:r>
              <a:rPr lang="en-US" dirty="0"/>
              <a:t> </a:t>
            </a:r>
          </a:p>
          <a:p>
            <a:pPr marL="342900" indent="-342900">
              <a:lnSpc>
                <a:spcPct val="120000"/>
              </a:lnSpc>
              <a:buClr>
                <a:srgbClr val="FFD26E"/>
              </a:buClr>
              <a:buSzPct val="125000"/>
              <a:buFont typeface="Wingdings" panose="05000000000000000000" pitchFamily="2" charset="2"/>
              <a:buChar char="ü"/>
            </a:pPr>
            <a:r>
              <a:rPr lang="en-US" dirty="0" err="1"/>
              <a:t>Smeer</a:t>
            </a:r>
            <a:r>
              <a:rPr lang="en-US" dirty="0"/>
              <a:t> </a:t>
            </a:r>
            <a:r>
              <a:rPr lang="en-US" dirty="0" err="1"/>
              <a:t>minimaal</a:t>
            </a:r>
            <a:r>
              <a:rPr lang="en-US" dirty="0"/>
              <a:t> SPF 30 met </a:t>
            </a:r>
            <a:r>
              <a:rPr lang="en-US" dirty="0" err="1"/>
              <a:t>een</a:t>
            </a:r>
            <a:r>
              <a:rPr lang="en-US" dirty="0"/>
              <a:t> UV-A-filter</a:t>
            </a:r>
          </a:p>
          <a:p>
            <a:pPr marL="342900" indent="-342900">
              <a:lnSpc>
                <a:spcPct val="120000"/>
              </a:lnSpc>
              <a:buClr>
                <a:srgbClr val="FFD26E"/>
              </a:buClr>
              <a:buSzPct val="125000"/>
              <a:buFont typeface="Wingdings" panose="05000000000000000000" pitchFamily="2" charset="2"/>
              <a:buChar char="ü"/>
            </a:pPr>
            <a:r>
              <a:rPr lang="en-US" dirty="0"/>
              <a:t>Half </a:t>
            </a:r>
            <a:r>
              <a:rPr lang="en-US" dirty="0" err="1"/>
              <a:t>uur</a:t>
            </a:r>
            <a:r>
              <a:rPr lang="en-US" dirty="0"/>
              <a:t> </a:t>
            </a:r>
            <a:r>
              <a:rPr lang="en-US" dirty="0" err="1"/>
              <a:t>voor</a:t>
            </a:r>
            <a:r>
              <a:rPr lang="en-US" dirty="0"/>
              <a:t> </a:t>
            </a:r>
            <a:r>
              <a:rPr lang="en-US" dirty="0" err="1"/>
              <a:t>naar</a:t>
            </a:r>
            <a:r>
              <a:rPr lang="en-US" dirty="0"/>
              <a:t> </a:t>
            </a:r>
            <a:r>
              <a:rPr lang="en-US" dirty="0" err="1"/>
              <a:t>buiten</a:t>
            </a:r>
            <a:r>
              <a:rPr lang="en-US" dirty="0"/>
              <a:t> </a:t>
            </a:r>
            <a:r>
              <a:rPr lang="en-US" dirty="0" err="1"/>
              <a:t>gaan</a:t>
            </a:r>
            <a:endParaRPr lang="en-US" dirty="0"/>
          </a:p>
          <a:p>
            <a:pPr marL="342900" indent="-342900">
              <a:lnSpc>
                <a:spcPct val="120000"/>
              </a:lnSpc>
              <a:buClr>
                <a:srgbClr val="FFD26E"/>
              </a:buClr>
              <a:buSzPct val="125000"/>
              <a:buFont typeface="Wingdings" panose="05000000000000000000" pitchFamily="2" charset="2"/>
              <a:buChar char="ü"/>
            </a:pPr>
            <a:r>
              <a:rPr lang="en-US" dirty="0" err="1"/>
              <a:t>Herhaal</a:t>
            </a:r>
            <a:r>
              <a:rPr lang="en-US" dirty="0"/>
              <a:t> </a:t>
            </a:r>
            <a:r>
              <a:rPr lang="en-US" dirty="0" err="1"/>
              <a:t>elke</a:t>
            </a:r>
            <a:r>
              <a:rPr lang="en-US" dirty="0"/>
              <a:t> 2 </a:t>
            </a:r>
            <a:r>
              <a:rPr lang="en-US" dirty="0" err="1"/>
              <a:t>uur</a:t>
            </a:r>
            <a:r>
              <a:rPr lang="en-US" dirty="0"/>
              <a:t> </a:t>
            </a:r>
            <a:r>
              <a:rPr lang="en-US" dirty="0" err="1"/>
              <a:t>en</a:t>
            </a:r>
            <a:r>
              <a:rPr lang="en-US" dirty="0"/>
              <a:t> </a:t>
            </a:r>
            <a:r>
              <a:rPr lang="en-US" dirty="0" err="1"/>
              <a:t>na</a:t>
            </a:r>
            <a:r>
              <a:rPr lang="en-US" dirty="0"/>
              <a:t> </a:t>
            </a:r>
            <a:r>
              <a:rPr lang="en-US" dirty="0" err="1"/>
              <a:t>zwemmen</a:t>
            </a:r>
            <a:endParaRPr lang="en-US" dirty="0"/>
          </a:p>
          <a:p>
            <a:pPr marL="342900" indent="-342900">
              <a:lnSpc>
                <a:spcPct val="110000"/>
              </a:lnSpc>
              <a:buClr>
                <a:srgbClr val="FFD26E"/>
              </a:buClr>
              <a:buSzPct val="125000"/>
              <a:buFont typeface="Wingdings" panose="05000000000000000000" pitchFamily="2" charset="2"/>
              <a:buChar char="ü"/>
            </a:pPr>
            <a:endParaRPr lang="en-US" dirty="0"/>
          </a:p>
        </p:txBody>
      </p:sp>
      <p:pic>
        <p:nvPicPr>
          <p:cNvPr id="20" name="Tijdelijke aanduiding voor afbeelding 19">
            <a:extLst>
              <a:ext uri="{FF2B5EF4-FFF2-40B4-BE49-F238E27FC236}">
                <a16:creationId xmlns:a16="http://schemas.microsoft.com/office/drawing/2014/main" id="{C72C00FF-C108-2BBC-403D-70883EDF2CCE}"/>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a:xfrm>
            <a:off x="-1089907" y="-510028"/>
            <a:ext cx="7361435" cy="7878055"/>
          </a:xfrm>
        </p:spPr>
      </p:pic>
      <p:sp>
        <p:nvSpPr>
          <p:cNvPr id="3" name="Titel 2">
            <a:extLst>
              <a:ext uri="{FF2B5EF4-FFF2-40B4-BE49-F238E27FC236}">
                <a16:creationId xmlns:a16="http://schemas.microsoft.com/office/drawing/2014/main" id="{6DCADAA7-9D4E-50B3-3D73-AC486113D33A}"/>
              </a:ext>
            </a:extLst>
          </p:cNvPr>
          <p:cNvSpPr txBox="1">
            <a:spLocks/>
          </p:cNvSpPr>
          <p:nvPr/>
        </p:nvSpPr>
        <p:spPr>
          <a:xfrm>
            <a:off x="7403432" y="7998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nl-NL" dirty="0"/>
          </a:p>
        </p:txBody>
      </p:sp>
      <p:sp>
        <p:nvSpPr>
          <p:cNvPr id="5" name="Titel 4">
            <a:extLst>
              <a:ext uri="{FF2B5EF4-FFF2-40B4-BE49-F238E27FC236}">
                <a16:creationId xmlns:a16="http://schemas.microsoft.com/office/drawing/2014/main" id="{918DFF56-65D9-3076-04FF-FF364852A53C}"/>
              </a:ext>
            </a:extLst>
          </p:cNvPr>
          <p:cNvSpPr>
            <a:spLocks noGrp="1"/>
          </p:cNvSpPr>
          <p:nvPr>
            <p:ph type="title"/>
          </p:nvPr>
        </p:nvSpPr>
        <p:spPr/>
        <p:txBody>
          <a:bodyPr/>
          <a:lstStyle/>
          <a:p>
            <a:r>
              <a:rPr lang="en-US" dirty="0"/>
              <a:t>Hoe </a:t>
            </a:r>
            <a:r>
              <a:rPr lang="en-US" dirty="0" err="1"/>
              <a:t>bescherm</a:t>
            </a:r>
            <a:r>
              <a:rPr lang="en-US" dirty="0"/>
              <a:t> je </a:t>
            </a:r>
            <a:r>
              <a:rPr lang="en-US" dirty="0" err="1"/>
              <a:t>je</a:t>
            </a:r>
            <a:r>
              <a:rPr lang="en-US" dirty="0"/>
              <a:t> kind(</a:t>
            </a:r>
            <a:r>
              <a:rPr lang="en-US" dirty="0" err="1"/>
              <a:t>eren</a:t>
            </a:r>
            <a:r>
              <a:rPr lang="en-US" dirty="0"/>
              <a:t>)?</a:t>
            </a:r>
            <a:endParaRPr lang="nl-NL" dirty="0"/>
          </a:p>
        </p:txBody>
      </p:sp>
      <p:grpSp>
        <p:nvGrpSpPr>
          <p:cNvPr id="2" name="Groep 1">
            <a:extLst>
              <a:ext uri="{FF2B5EF4-FFF2-40B4-BE49-F238E27FC236}">
                <a16:creationId xmlns:a16="http://schemas.microsoft.com/office/drawing/2014/main" id="{8A533B09-B755-0F70-9152-F1A403B213B4}"/>
              </a:ext>
            </a:extLst>
          </p:cNvPr>
          <p:cNvGrpSpPr/>
          <p:nvPr/>
        </p:nvGrpSpPr>
        <p:grpSpPr>
          <a:xfrm>
            <a:off x="10306050" y="6156019"/>
            <a:ext cx="1666893" cy="511482"/>
            <a:chOff x="10306050" y="6156019"/>
            <a:chExt cx="1666893" cy="511482"/>
          </a:xfrm>
        </p:grpSpPr>
        <p:sp>
          <p:nvSpPr>
            <p:cNvPr id="4" name="Rechthoek: afgeronde hoeken 3">
              <a:extLst>
                <a:ext uri="{FF2B5EF4-FFF2-40B4-BE49-F238E27FC236}">
                  <a16:creationId xmlns:a16="http://schemas.microsoft.com/office/drawing/2014/main" id="{4095E816-A217-C078-8630-E65CC8307C63}"/>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1948AC68-E220-61F6-DB10-49CC4AB7A2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164138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FA0773-50FB-2643-526B-625F5439A927}"/>
              </a:ext>
            </a:extLst>
          </p:cNvPr>
          <p:cNvSpPr>
            <a:spLocks noGrp="1"/>
          </p:cNvSpPr>
          <p:nvPr>
            <p:ph type="body" sz="quarter" idx="14"/>
          </p:nvPr>
        </p:nvSpPr>
        <p:spPr>
          <a:xfrm>
            <a:off x="695757" y="1901596"/>
            <a:ext cx="8312055" cy="4440838"/>
          </a:xfrm>
        </p:spPr>
        <p:txBody>
          <a:bodyPr>
            <a:noAutofit/>
          </a:bodyPr>
          <a:lstStyle/>
          <a:p>
            <a:pPr marL="342900" indent="-342900">
              <a:lnSpc>
                <a:spcPct val="100000"/>
              </a:lnSpc>
              <a:buClr>
                <a:srgbClr val="FFD26E"/>
              </a:buClr>
              <a:buFont typeface="Wingdings" panose="05000000000000000000" pitchFamily="2" charset="2"/>
              <a:buChar char="ü"/>
            </a:pPr>
            <a:r>
              <a:rPr lang="nl-NL" dirty="0"/>
              <a:t>Maak zonbescherming een gewoonte in de planning van de dag.</a:t>
            </a:r>
          </a:p>
          <a:p>
            <a:pPr marL="342900" indent="-342900">
              <a:lnSpc>
                <a:spcPct val="100000"/>
              </a:lnSpc>
              <a:buClr>
                <a:srgbClr val="FFD26E"/>
              </a:buClr>
              <a:buFont typeface="Wingdings" panose="05000000000000000000" pitchFamily="2" charset="2"/>
              <a:buChar char="ü"/>
            </a:pPr>
            <a:r>
              <a:rPr lang="nl-NL" dirty="0"/>
              <a:t>Check samen met je kind de zonkracht.</a:t>
            </a:r>
          </a:p>
          <a:p>
            <a:pPr marL="342900" indent="-342900">
              <a:lnSpc>
                <a:spcPct val="100000"/>
              </a:lnSpc>
              <a:buClr>
                <a:srgbClr val="FFD26E"/>
              </a:buClr>
              <a:buFont typeface="Wingdings" panose="05000000000000000000" pitchFamily="2" charset="2"/>
              <a:buChar char="ü"/>
            </a:pPr>
            <a:r>
              <a:rPr lang="nl-NL" dirty="0"/>
              <a:t>Is er schaduw op de plaats van bestemming?</a:t>
            </a:r>
          </a:p>
          <a:p>
            <a:pPr marL="342900" indent="-342900">
              <a:lnSpc>
                <a:spcPct val="100000"/>
              </a:lnSpc>
              <a:buClr>
                <a:srgbClr val="FFD26E"/>
              </a:buClr>
              <a:buFont typeface="Wingdings" panose="05000000000000000000" pitchFamily="2" charset="2"/>
              <a:buChar char="ü"/>
            </a:pPr>
            <a:r>
              <a:rPr lang="nl-NL" dirty="0"/>
              <a:t>Welke kleding beschermt vandaag het best?</a:t>
            </a:r>
          </a:p>
          <a:p>
            <a:pPr marL="342900" indent="-342900">
              <a:lnSpc>
                <a:spcPct val="100000"/>
              </a:lnSpc>
              <a:buClr>
                <a:srgbClr val="FFD26E"/>
              </a:buClr>
              <a:buFont typeface="Wingdings" panose="05000000000000000000" pitchFamily="2" charset="2"/>
              <a:buChar char="ü"/>
            </a:pPr>
            <a:r>
              <a:rPr lang="nl-NL" dirty="0"/>
              <a:t>Zijn jullie al ingesmeerd? Doe dit tenminste een half uur voordat jullie naar buiten gaan. Herhaal dit elke 2 uur.</a:t>
            </a:r>
          </a:p>
          <a:p>
            <a:pPr marL="342900" indent="-342900">
              <a:lnSpc>
                <a:spcPct val="100000"/>
              </a:lnSpc>
              <a:buClr>
                <a:srgbClr val="FFD26E"/>
              </a:buClr>
              <a:buFont typeface="Wingdings" panose="05000000000000000000" pitchFamily="2" charset="2"/>
              <a:buChar char="ü"/>
            </a:pPr>
            <a:r>
              <a:rPr lang="nl-NL" dirty="0"/>
              <a:t>Geef een zonnehoed/pet en zonnebrandcrème mee.</a:t>
            </a:r>
          </a:p>
          <a:p>
            <a:pPr marL="342900" indent="-342900">
              <a:lnSpc>
                <a:spcPct val="100000"/>
              </a:lnSpc>
              <a:buClr>
                <a:srgbClr val="FFD26E"/>
              </a:buClr>
              <a:buFont typeface="Wingdings" panose="05000000000000000000" pitchFamily="2" charset="2"/>
              <a:buChar char="ü"/>
            </a:pPr>
            <a:r>
              <a:rPr lang="nl-NL" dirty="0"/>
              <a:t>Leer je kind(eren) zelf smeren.</a:t>
            </a:r>
          </a:p>
          <a:p>
            <a:pPr marL="342900" indent="-342900">
              <a:lnSpc>
                <a:spcPct val="100000"/>
              </a:lnSpc>
              <a:buClr>
                <a:srgbClr val="FFD26E"/>
              </a:buClr>
              <a:buSzPct val="125000"/>
              <a:buFont typeface="Wingdings" panose="05000000000000000000" pitchFamily="2" charset="2"/>
              <a:buChar char="ü"/>
            </a:pPr>
            <a:r>
              <a:rPr lang="nl-NL" dirty="0"/>
              <a:t>Geef het goede voorbeeld.</a:t>
            </a:r>
          </a:p>
        </p:txBody>
      </p:sp>
      <p:sp>
        <p:nvSpPr>
          <p:cNvPr id="3" name="Title 2">
            <a:extLst>
              <a:ext uri="{FF2B5EF4-FFF2-40B4-BE49-F238E27FC236}">
                <a16:creationId xmlns:a16="http://schemas.microsoft.com/office/drawing/2014/main" id="{F7CFD657-02C3-517C-7766-BA7B80A55F42}"/>
              </a:ext>
            </a:extLst>
          </p:cNvPr>
          <p:cNvSpPr>
            <a:spLocks noGrp="1"/>
          </p:cNvSpPr>
          <p:nvPr>
            <p:ph type="title"/>
          </p:nvPr>
        </p:nvSpPr>
        <p:spPr/>
        <p:txBody>
          <a:bodyPr/>
          <a:lstStyle/>
          <a:p>
            <a:r>
              <a:rPr lang="nl-NL" dirty="0"/>
              <a:t>Wat kun jij doen?</a:t>
            </a:r>
            <a:endParaRPr lang="en-NL" dirty="0"/>
          </a:p>
        </p:txBody>
      </p:sp>
    </p:spTree>
    <p:extLst>
      <p:ext uri="{BB962C8B-B14F-4D97-AF65-F5344CB8AC3E}">
        <p14:creationId xmlns:p14="http://schemas.microsoft.com/office/powerpoint/2010/main" val="398676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2BB22FEB-2821-CC2E-5321-782DB637C9D6}"/>
              </a:ext>
            </a:extLst>
          </p:cNvPr>
          <p:cNvSpPr/>
          <p:nvPr/>
        </p:nvSpPr>
        <p:spPr>
          <a:xfrm>
            <a:off x="-1968500" y="-749299"/>
            <a:ext cx="8370110" cy="8260674"/>
          </a:xfrm>
          <a:prstGeom prst="ellipse">
            <a:avLst/>
          </a:prstGeom>
          <a:solidFill>
            <a:srgbClr val="5B8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ekst 1">
            <a:extLst>
              <a:ext uri="{FF2B5EF4-FFF2-40B4-BE49-F238E27FC236}">
                <a16:creationId xmlns:a16="http://schemas.microsoft.com/office/drawing/2014/main" id="{90A512D3-5B48-6651-44A7-0672A57964C7}"/>
              </a:ext>
            </a:extLst>
          </p:cNvPr>
          <p:cNvSpPr>
            <a:spLocks noGrp="1"/>
          </p:cNvSpPr>
          <p:nvPr>
            <p:ph type="body" sz="quarter" idx="14"/>
          </p:nvPr>
        </p:nvSpPr>
        <p:spPr>
          <a:xfrm>
            <a:off x="7251032" y="3540868"/>
            <a:ext cx="4411579" cy="2815482"/>
          </a:xfrm>
        </p:spPr>
        <p:txBody>
          <a:bodyPr>
            <a:normAutofit/>
          </a:bodyPr>
          <a:lstStyle/>
          <a:p>
            <a:pPr marL="0" indent="0">
              <a:buNone/>
            </a:pPr>
            <a:r>
              <a:rPr lang="nl-NL" b="1" dirty="0">
                <a:solidFill>
                  <a:srgbClr val="FFD371"/>
                </a:solidFill>
              </a:rPr>
              <a:t>Meer informatie?</a:t>
            </a:r>
          </a:p>
          <a:p>
            <a:pPr marL="0" indent="0">
              <a:buNone/>
            </a:pPr>
            <a:r>
              <a:rPr lang="nl-NL" dirty="0"/>
              <a:t>Ga naar voorkomhuidkanker.nl</a:t>
            </a:r>
          </a:p>
        </p:txBody>
      </p:sp>
      <p:sp>
        <p:nvSpPr>
          <p:cNvPr id="3" name="Titel 2">
            <a:extLst>
              <a:ext uri="{FF2B5EF4-FFF2-40B4-BE49-F238E27FC236}">
                <a16:creationId xmlns:a16="http://schemas.microsoft.com/office/drawing/2014/main" id="{C819D5BF-38E0-8D3B-172A-22152168137F}"/>
              </a:ext>
            </a:extLst>
          </p:cNvPr>
          <p:cNvSpPr>
            <a:spLocks noGrp="1"/>
          </p:cNvSpPr>
          <p:nvPr>
            <p:ph type="title"/>
          </p:nvPr>
        </p:nvSpPr>
        <p:spPr>
          <a:xfrm>
            <a:off x="7251032" y="647472"/>
            <a:ext cx="4813968" cy="2591839"/>
          </a:xfrm>
        </p:spPr>
        <p:txBody>
          <a:bodyPr/>
          <a:lstStyle/>
          <a:p>
            <a:r>
              <a:rPr lang="nl-NL" dirty="0"/>
              <a:t>Kortom, </a:t>
            </a:r>
            <a:br>
              <a:rPr lang="nl-NL" dirty="0"/>
            </a:br>
            <a:r>
              <a:rPr lang="nl-NL" dirty="0"/>
              <a:t>lekker naar buiten, maar wel met de juiste bescherming!</a:t>
            </a:r>
          </a:p>
        </p:txBody>
      </p:sp>
      <p:pic>
        <p:nvPicPr>
          <p:cNvPr id="11" name="Afbeelding 10" descr="Afbeelding met tekst, logo, Lettertype, Graphics&#10;&#10;Door AI gegenereerde inhoud is mogelijk onjuist.">
            <a:extLst>
              <a:ext uri="{FF2B5EF4-FFF2-40B4-BE49-F238E27FC236}">
                <a16:creationId xmlns:a16="http://schemas.microsoft.com/office/drawing/2014/main" id="{CE2B8128-E2DE-F654-1288-DB91F4538B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5889" y="1818117"/>
            <a:ext cx="5427803" cy="3221765"/>
          </a:xfrm>
          <a:prstGeom prst="rect">
            <a:avLst/>
          </a:prstGeom>
        </p:spPr>
      </p:pic>
      <p:grpSp>
        <p:nvGrpSpPr>
          <p:cNvPr id="4" name="Groep 3">
            <a:extLst>
              <a:ext uri="{FF2B5EF4-FFF2-40B4-BE49-F238E27FC236}">
                <a16:creationId xmlns:a16="http://schemas.microsoft.com/office/drawing/2014/main" id="{1484CB02-EA22-3B7D-5883-6295349AE6D3}"/>
              </a:ext>
            </a:extLst>
          </p:cNvPr>
          <p:cNvGrpSpPr/>
          <p:nvPr/>
        </p:nvGrpSpPr>
        <p:grpSpPr>
          <a:xfrm>
            <a:off x="10306050" y="6156019"/>
            <a:ext cx="1666893" cy="511482"/>
            <a:chOff x="10306050" y="6156019"/>
            <a:chExt cx="1666893" cy="511482"/>
          </a:xfrm>
        </p:grpSpPr>
        <p:sp>
          <p:nvSpPr>
            <p:cNvPr id="5" name="Rechthoek: afgeronde hoeken 4">
              <a:extLst>
                <a:ext uri="{FF2B5EF4-FFF2-40B4-BE49-F238E27FC236}">
                  <a16:creationId xmlns:a16="http://schemas.microsoft.com/office/drawing/2014/main" id="{F149AD6D-CFB0-4CCF-033B-A7D8764810DF}"/>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a:extLst>
                <a:ext uri="{FF2B5EF4-FFF2-40B4-BE49-F238E27FC236}">
                  <a16:creationId xmlns:a16="http://schemas.microsoft.com/office/drawing/2014/main" id="{6C8E5775-F2BE-0CC0-C979-0A31633EB0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26399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young child smiling at camera&#10;&#10;AI-generated content may be incorrect.">
            <a:extLst>
              <a:ext uri="{FF2B5EF4-FFF2-40B4-BE49-F238E27FC236}">
                <a16:creationId xmlns:a16="http://schemas.microsoft.com/office/drawing/2014/main" id="{D29BB59E-0351-F01E-C015-4285B764C9A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grpSp>
        <p:nvGrpSpPr>
          <p:cNvPr id="2" name="Groep 1">
            <a:extLst>
              <a:ext uri="{FF2B5EF4-FFF2-40B4-BE49-F238E27FC236}">
                <a16:creationId xmlns:a16="http://schemas.microsoft.com/office/drawing/2014/main" id="{FCE77135-1DDF-C9EB-59CF-05C9F4B2A864}"/>
              </a:ext>
            </a:extLst>
          </p:cNvPr>
          <p:cNvGrpSpPr/>
          <p:nvPr/>
        </p:nvGrpSpPr>
        <p:grpSpPr>
          <a:xfrm>
            <a:off x="10306050" y="6156019"/>
            <a:ext cx="1666893" cy="511482"/>
            <a:chOff x="10306050" y="6156019"/>
            <a:chExt cx="1666893" cy="511482"/>
          </a:xfrm>
        </p:grpSpPr>
        <p:sp>
          <p:nvSpPr>
            <p:cNvPr id="3" name="Rechthoek: afgeronde hoeken 2">
              <a:extLst>
                <a:ext uri="{FF2B5EF4-FFF2-40B4-BE49-F238E27FC236}">
                  <a16:creationId xmlns:a16="http://schemas.microsoft.com/office/drawing/2014/main" id="{63BD1E4B-BCC1-300F-48ED-EC50927E7FF2}"/>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a:extLst>
                <a:ext uri="{FF2B5EF4-FFF2-40B4-BE49-F238E27FC236}">
                  <a16:creationId xmlns:a16="http://schemas.microsoft.com/office/drawing/2014/main" id="{EB5DA56E-6D3A-3D6A-E04A-8AEE1A2D8E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64733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3217328-DF74-25A5-C6B2-5077D0AB6C47}"/>
              </a:ext>
            </a:extLst>
          </p:cNvPr>
          <p:cNvSpPr>
            <a:spLocks noGrp="1"/>
          </p:cNvSpPr>
          <p:nvPr>
            <p:ph type="body" sz="quarter" idx="14"/>
          </p:nvPr>
        </p:nvSpPr>
        <p:spPr>
          <a:xfrm>
            <a:off x="7251032" y="1901596"/>
            <a:ext cx="4411580" cy="4454754"/>
          </a:xfrm>
        </p:spPr>
        <p:txBody>
          <a:bodyPr/>
          <a:lstStyle/>
          <a:p>
            <a:pPr marL="0" indent="0">
              <a:buNone/>
            </a:pPr>
            <a:r>
              <a:rPr lang="nl-NL" dirty="0"/>
              <a:t>Test het in de volgende quiz!</a:t>
            </a:r>
          </a:p>
          <a:p>
            <a:pPr marL="0" indent="0">
              <a:buNone/>
            </a:pPr>
            <a:endParaRPr lang="nl-NL" dirty="0"/>
          </a:p>
          <a:p>
            <a:pPr marL="0" indent="0">
              <a:buNone/>
            </a:pPr>
            <a:r>
              <a:rPr lang="nl-NL" dirty="0"/>
              <a:t>Spelregels:</a:t>
            </a:r>
          </a:p>
          <a:p>
            <a:pPr marL="342000" indent="-342000">
              <a:lnSpc>
                <a:spcPct val="110000"/>
              </a:lnSpc>
              <a:buClr>
                <a:srgbClr val="FFD26E"/>
              </a:buClr>
              <a:buSzPct val="125000"/>
              <a:buFont typeface="Wingdings" panose="05000000000000000000" pitchFamily="2" charset="2"/>
              <a:buChar char="ü"/>
            </a:pPr>
            <a:r>
              <a:rPr lang="nl-NL" dirty="0"/>
              <a:t>Je krijgt 6 stellingen te zien.</a:t>
            </a:r>
          </a:p>
          <a:p>
            <a:pPr marL="342000" indent="-342000">
              <a:lnSpc>
                <a:spcPct val="110000"/>
              </a:lnSpc>
              <a:buClr>
                <a:srgbClr val="FFD26E"/>
              </a:buClr>
              <a:buSzPct val="125000"/>
              <a:buFont typeface="Wingdings" panose="05000000000000000000" pitchFamily="2" charset="2"/>
              <a:buChar char="ü"/>
            </a:pPr>
            <a:r>
              <a:rPr lang="nl-NL" dirty="0"/>
              <a:t>Wat denkt je: waar of niet waar?</a:t>
            </a:r>
          </a:p>
        </p:txBody>
      </p:sp>
      <p:sp>
        <p:nvSpPr>
          <p:cNvPr id="3" name="Titel 2">
            <a:extLst>
              <a:ext uri="{FF2B5EF4-FFF2-40B4-BE49-F238E27FC236}">
                <a16:creationId xmlns:a16="http://schemas.microsoft.com/office/drawing/2014/main" id="{A0A9CC9B-3663-AE88-C786-0C9B00AC7DCF}"/>
              </a:ext>
            </a:extLst>
          </p:cNvPr>
          <p:cNvSpPr>
            <a:spLocks noGrp="1"/>
          </p:cNvSpPr>
          <p:nvPr>
            <p:ph type="title"/>
          </p:nvPr>
        </p:nvSpPr>
        <p:spPr/>
        <p:txBody>
          <a:bodyPr/>
          <a:lstStyle/>
          <a:p>
            <a:r>
              <a:rPr lang="nl-NL" dirty="0"/>
              <a:t>Wat weet jij over zonbescherming?</a:t>
            </a:r>
          </a:p>
        </p:txBody>
      </p:sp>
      <p:pic>
        <p:nvPicPr>
          <p:cNvPr id="6" name="Tijdelijke aanduiding voor afbeelding 5" descr="Afbeelding met Menselijk gezicht, persoon, kleding, muur&#10;&#10;Door AI gegenereerde inhoud is mogelijk onjuist.">
            <a:extLst>
              <a:ext uri="{FF2B5EF4-FFF2-40B4-BE49-F238E27FC236}">
                <a16:creationId xmlns:a16="http://schemas.microsoft.com/office/drawing/2014/main" id="{9C8F513F-488B-46CF-C6CD-BA402DD5C62B}"/>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grpSp>
        <p:nvGrpSpPr>
          <p:cNvPr id="4" name="Groep 3">
            <a:extLst>
              <a:ext uri="{FF2B5EF4-FFF2-40B4-BE49-F238E27FC236}">
                <a16:creationId xmlns:a16="http://schemas.microsoft.com/office/drawing/2014/main" id="{18275434-800C-EDFA-45F0-EC2CA10372CA}"/>
              </a:ext>
            </a:extLst>
          </p:cNvPr>
          <p:cNvGrpSpPr/>
          <p:nvPr/>
        </p:nvGrpSpPr>
        <p:grpSpPr>
          <a:xfrm>
            <a:off x="10306050" y="6156019"/>
            <a:ext cx="1666893" cy="511482"/>
            <a:chOff x="10306050" y="6156019"/>
            <a:chExt cx="1666893" cy="511482"/>
          </a:xfrm>
        </p:grpSpPr>
        <p:sp>
          <p:nvSpPr>
            <p:cNvPr id="5" name="Rechthoek: afgeronde hoeken 4">
              <a:extLst>
                <a:ext uri="{FF2B5EF4-FFF2-40B4-BE49-F238E27FC236}">
                  <a16:creationId xmlns:a16="http://schemas.microsoft.com/office/drawing/2014/main" id="{2974ED3D-75C7-A9B5-8699-FB5F1AF97932}"/>
                </a:ext>
              </a:extLst>
            </p:cNvPr>
            <p:cNvSpPr/>
            <p:nvPr/>
          </p:nvSpPr>
          <p:spPr>
            <a:xfrm>
              <a:off x="10306050" y="6156019"/>
              <a:ext cx="1666893" cy="51148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a:extLst>
                <a:ext uri="{FF2B5EF4-FFF2-40B4-BE49-F238E27FC236}">
                  <a16:creationId xmlns:a16="http://schemas.microsoft.com/office/drawing/2014/main" id="{2F468BB6-430E-6455-B247-5EB13F7984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5435" y="6248747"/>
              <a:ext cx="1588122" cy="329853"/>
            </a:xfrm>
            <a:prstGeom prst="rect">
              <a:avLst/>
            </a:prstGeom>
          </p:spPr>
        </p:pic>
      </p:grpSp>
    </p:spTree>
    <p:extLst>
      <p:ext uri="{BB962C8B-B14F-4D97-AF65-F5344CB8AC3E}">
        <p14:creationId xmlns:p14="http://schemas.microsoft.com/office/powerpoint/2010/main" val="145016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6D838CF5-6EF0-196A-F687-64886E84F423}"/>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Bij bewolkt weer hoef je je niet in te smeren.</a:t>
            </a:r>
          </a:p>
        </p:txBody>
      </p:sp>
      <p:sp>
        <p:nvSpPr>
          <p:cNvPr id="9" name="Titel 2">
            <a:extLst>
              <a:ext uri="{FF2B5EF4-FFF2-40B4-BE49-F238E27FC236}">
                <a16:creationId xmlns:a16="http://schemas.microsoft.com/office/drawing/2014/main" id="{246A8476-7CB5-730A-5A99-529D27DB40A0}"/>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descr="A child on a monkey bars&#10;&#10;AI-generated content may be incorrect.">
            <a:extLst>
              <a:ext uri="{FF2B5EF4-FFF2-40B4-BE49-F238E27FC236}">
                <a16:creationId xmlns:a16="http://schemas.microsoft.com/office/drawing/2014/main" id="{F7C0DA70-8A91-AE4E-0DCD-3365423735F8}"/>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a:xfrm flipH="1">
            <a:off x="5719864" y="0"/>
            <a:ext cx="6472135" cy="6929120"/>
          </a:xfrm>
        </p:spPr>
      </p:pic>
      <p:grpSp>
        <p:nvGrpSpPr>
          <p:cNvPr id="3" name="Groep 2">
            <a:extLst>
              <a:ext uri="{FF2B5EF4-FFF2-40B4-BE49-F238E27FC236}">
                <a16:creationId xmlns:a16="http://schemas.microsoft.com/office/drawing/2014/main" id="{D2B50779-31FB-FA0F-8D74-4BFBDB0BA363}"/>
              </a:ext>
            </a:extLst>
          </p:cNvPr>
          <p:cNvGrpSpPr/>
          <p:nvPr/>
        </p:nvGrpSpPr>
        <p:grpSpPr>
          <a:xfrm>
            <a:off x="141931" y="6057899"/>
            <a:ext cx="1725045" cy="612721"/>
            <a:chOff x="141931" y="6057899"/>
            <a:chExt cx="1725045" cy="612721"/>
          </a:xfrm>
        </p:grpSpPr>
        <p:pic>
          <p:nvPicPr>
            <p:cNvPr id="18" name="Afbeelding 17">
              <a:extLst>
                <a:ext uri="{FF2B5EF4-FFF2-40B4-BE49-F238E27FC236}">
                  <a16:creationId xmlns:a16="http://schemas.microsoft.com/office/drawing/2014/main" id="{1782FF56-61B7-0499-EF95-C886E5D4E48A}"/>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2" name="Graphic 1">
              <a:extLst>
                <a:ext uri="{FF2B5EF4-FFF2-40B4-BE49-F238E27FC236}">
                  <a16:creationId xmlns:a16="http://schemas.microsoft.com/office/drawing/2014/main" id="{4C9B906B-D25A-972A-7873-1C6C692500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331103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802ED723-24D5-2EF6-57E3-BD361570AF6A}"/>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4FC8E4B0-B681-D19A-287F-F2B62A5BD720}"/>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Bij bewolkt weer hoef je je niet in te smeren.</a:t>
            </a:r>
          </a:p>
        </p:txBody>
      </p:sp>
      <p:sp>
        <p:nvSpPr>
          <p:cNvPr id="9" name="Titel 2">
            <a:extLst>
              <a:ext uri="{FF2B5EF4-FFF2-40B4-BE49-F238E27FC236}">
                <a16:creationId xmlns:a16="http://schemas.microsoft.com/office/drawing/2014/main" id="{5E792625-C5C1-22BB-94F1-A4CD77A631A4}"/>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descr="A child on a monkey bars&#10;&#10;AI-generated content may be incorrect.">
            <a:extLst>
              <a:ext uri="{FF2B5EF4-FFF2-40B4-BE49-F238E27FC236}">
                <a16:creationId xmlns:a16="http://schemas.microsoft.com/office/drawing/2014/main" id="{04A2DDBC-E392-6AC8-46D3-F57A8BFC46DD}"/>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a:fill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945A1D91-9A40-3684-4150-D69565152675}"/>
              </a:ext>
            </a:extLst>
          </p:cNvPr>
          <p:cNvSpPr txBox="1">
            <a:spLocks/>
          </p:cNvSpPr>
          <p:nvPr/>
        </p:nvSpPr>
        <p:spPr>
          <a:xfrm>
            <a:off x="529390" y="3429000"/>
            <a:ext cx="4837058" cy="1896833"/>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dirty="0"/>
              <a:t>Het antwoord = niet waar.</a:t>
            </a:r>
          </a:p>
          <a:p>
            <a:pPr marL="0" indent="0">
              <a:buFontTx/>
              <a:buNone/>
            </a:pPr>
            <a:r>
              <a:rPr lang="nl-NL" dirty="0"/>
              <a:t>De zon schijnt ook door de wolken heen. Je kunt nog steeds verbranden. </a:t>
            </a:r>
          </a:p>
        </p:txBody>
      </p:sp>
      <p:grpSp>
        <p:nvGrpSpPr>
          <p:cNvPr id="3" name="Groep 2">
            <a:extLst>
              <a:ext uri="{FF2B5EF4-FFF2-40B4-BE49-F238E27FC236}">
                <a16:creationId xmlns:a16="http://schemas.microsoft.com/office/drawing/2014/main" id="{26DFCB4E-9924-7F7C-045E-59EB4E0797FA}"/>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14A62CFE-FF9B-7337-867B-1C3C6083E7BA}"/>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973EAA9E-94CB-95B6-AF04-48A380B2AB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371477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8427B088-A34F-D96C-322C-9A27F16FFCA8}"/>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B8EE815A-0781-A76C-1DDE-4005E1CF45BA}"/>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Een donkere huidskleur hoeft niet beschermd te worden tegen de zon.</a:t>
            </a:r>
          </a:p>
        </p:txBody>
      </p:sp>
      <p:sp>
        <p:nvSpPr>
          <p:cNvPr id="9" name="Titel 2">
            <a:extLst>
              <a:ext uri="{FF2B5EF4-FFF2-40B4-BE49-F238E27FC236}">
                <a16:creationId xmlns:a16="http://schemas.microsoft.com/office/drawing/2014/main" id="{52B29751-40BD-F213-035B-02471994B014}"/>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2BCB97A5-7C9B-4BA1-F267-9AF9078B127E}"/>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5175AAB2-8115-67FC-92F4-38614958156A}"/>
              </a:ext>
            </a:extLst>
          </p:cNvPr>
          <p:cNvSpPr txBox="1">
            <a:spLocks/>
          </p:cNvSpPr>
          <p:nvPr/>
        </p:nvSpPr>
        <p:spPr>
          <a:xfrm>
            <a:off x="529390" y="4133850"/>
            <a:ext cx="4837058" cy="1743075"/>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nl-NL" dirty="0"/>
          </a:p>
        </p:txBody>
      </p:sp>
      <p:grpSp>
        <p:nvGrpSpPr>
          <p:cNvPr id="3" name="Groep 2">
            <a:extLst>
              <a:ext uri="{FF2B5EF4-FFF2-40B4-BE49-F238E27FC236}">
                <a16:creationId xmlns:a16="http://schemas.microsoft.com/office/drawing/2014/main" id="{5A374F03-4FEC-1846-FF82-2923FEA527FA}"/>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211C8612-BD62-A61C-ACDE-58E9A04CE866}"/>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A928D3C6-3042-9BCC-64D1-0A011CECC3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79528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2E783C90-31BF-AF65-CC12-6B5A3B7F626E}"/>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6D915511-353B-4E1B-1CE7-09ACC91DD934}"/>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Een donkere huidskleur hoeft niet beschermd te worden tegen de zon.</a:t>
            </a:r>
          </a:p>
        </p:txBody>
      </p:sp>
      <p:sp>
        <p:nvSpPr>
          <p:cNvPr id="9" name="Titel 2">
            <a:extLst>
              <a:ext uri="{FF2B5EF4-FFF2-40B4-BE49-F238E27FC236}">
                <a16:creationId xmlns:a16="http://schemas.microsoft.com/office/drawing/2014/main" id="{3795059D-50A4-192A-AC8D-E338A2BE4656}"/>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93FA9FB6-142F-5B64-887D-433EAE7D509E}"/>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2A701D11-8C89-E87A-CE0E-6C80A0A89964}"/>
              </a:ext>
            </a:extLst>
          </p:cNvPr>
          <p:cNvSpPr txBox="1">
            <a:spLocks/>
          </p:cNvSpPr>
          <p:nvPr/>
        </p:nvSpPr>
        <p:spPr>
          <a:xfrm>
            <a:off x="529390" y="4133850"/>
            <a:ext cx="5224516" cy="2536770"/>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sz="2300" dirty="0"/>
              <a:t>Het antwoord = niet waar.</a:t>
            </a:r>
          </a:p>
          <a:p>
            <a:pPr marL="0" indent="0">
              <a:buFontTx/>
              <a:buNone/>
            </a:pPr>
            <a:r>
              <a:rPr lang="nl-NL" sz="2300" dirty="0"/>
              <a:t>Een donkere huid verbrand minder snel, maar kan nog steeds verbranden en schade oplopen door de zon. Wat het risico op huidkanker vergroot. </a:t>
            </a:r>
          </a:p>
        </p:txBody>
      </p:sp>
      <p:grpSp>
        <p:nvGrpSpPr>
          <p:cNvPr id="3" name="Groep 2">
            <a:extLst>
              <a:ext uri="{FF2B5EF4-FFF2-40B4-BE49-F238E27FC236}">
                <a16:creationId xmlns:a16="http://schemas.microsoft.com/office/drawing/2014/main" id="{AC56CA3D-DE02-EB88-FE32-FCD026942D21}"/>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A599C421-8283-E44A-C4C8-E2298E80CBDF}"/>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6D47893F-4284-3BA8-BB4C-69DD3D2658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174615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05A07405-7290-4DF7-16DE-88AC9497CEEA}"/>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3C104038-E16A-6636-6839-BCFA431C85FB}"/>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Zonnebrandcrème hoef je maar één keer per dag aan te brengen.</a:t>
            </a:r>
          </a:p>
        </p:txBody>
      </p:sp>
      <p:sp>
        <p:nvSpPr>
          <p:cNvPr id="9" name="Titel 2">
            <a:extLst>
              <a:ext uri="{FF2B5EF4-FFF2-40B4-BE49-F238E27FC236}">
                <a16:creationId xmlns:a16="http://schemas.microsoft.com/office/drawing/2014/main" id="{BD6EE658-B4A9-E0D1-DF62-7754E053D91B}"/>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AA7ACA24-5F81-ADD5-F4DC-73EF721C093B}"/>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AACA7352-1F6F-800E-92B6-0818E8BE7F82}"/>
              </a:ext>
            </a:extLst>
          </p:cNvPr>
          <p:cNvSpPr txBox="1">
            <a:spLocks/>
          </p:cNvSpPr>
          <p:nvPr/>
        </p:nvSpPr>
        <p:spPr>
          <a:xfrm>
            <a:off x="529390" y="4133850"/>
            <a:ext cx="4837058" cy="1743075"/>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nl-NL" dirty="0"/>
          </a:p>
        </p:txBody>
      </p:sp>
      <p:grpSp>
        <p:nvGrpSpPr>
          <p:cNvPr id="3" name="Groep 2">
            <a:extLst>
              <a:ext uri="{FF2B5EF4-FFF2-40B4-BE49-F238E27FC236}">
                <a16:creationId xmlns:a16="http://schemas.microsoft.com/office/drawing/2014/main" id="{6780489C-F0FA-25F1-8593-48694BC85A03}"/>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F8D97F27-A621-1422-AF32-727584E1DC01}"/>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D1570F68-74C2-8A27-A20B-F6210C15CB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60531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174"/>
            <a:lum/>
          </a:blip>
          <a:srcRect/>
          <a:stretch>
            <a:fillRect/>
          </a:stretch>
        </a:blipFill>
        <a:effectLst/>
      </p:bgPr>
    </p:bg>
    <p:spTree>
      <p:nvGrpSpPr>
        <p:cNvPr id="1" name="">
          <a:extLst>
            <a:ext uri="{FF2B5EF4-FFF2-40B4-BE49-F238E27FC236}">
              <a16:creationId xmlns:a16="http://schemas.microsoft.com/office/drawing/2014/main" id="{76D1D001-673B-8F7B-31E0-73896E5F81B4}"/>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CB9ACFAE-D74F-DC0C-1BA7-731C1FE8AE68}"/>
              </a:ext>
            </a:extLst>
          </p:cNvPr>
          <p:cNvSpPr txBox="1">
            <a:spLocks/>
          </p:cNvSpPr>
          <p:nvPr/>
        </p:nvSpPr>
        <p:spPr>
          <a:xfrm>
            <a:off x="529389" y="1901596"/>
            <a:ext cx="4837059" cy="4454754"/>
          </a:xfrm>
          <a:prstGeom prst="rect">
            <a:avLst/>
          </a:prstGeom>
        </p:spPr>
        <p:txBody>
          <a:bodyPr vert="horz" lIns="91440" tIns="45720" rIns="91440" bIns="45720" rtlCol="0">
            <a:normAutofit/>
          </a:bodyPr>
          <a:lstStyle>
            <a:lvl1pPr marL="228600" indent="-372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t>Zonnebrandcrème hoef je maar één keer per dag aan te brengen.</a:t>
            </a:r>
          </a:p>
        </p:txBody>
      </p:sp>
      <p:sp>
        <p:nvSpPr>
          <p:cNvPr id="9" name="Titel 2">
            <a:extLst>
              <a:ext uri="{FF2B5EF4-FFF2-40B4-BE49-F238E27FC236}">
                <a16:creationId xmlns:a16="http://schemas.microsoft.com/office/drawing/2014/main" id="{CE9AAFB7-248C-A397-5EBD-D6C1388C0FD6}"/>
              </a:ext>
            </a:extLst>
          </p:cNvPr>
          <p:cNvSpPr txBox="1">
            <a:spLocks/>
          </p:cNvSpPr>
          <p:nvPr/>
        </p:nvSpPr>
        <p:spPr>
          <a:xfrm>
            <a:off x="529390" y="647472"/>
            <a:ext cx="4411579" cy="7000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u="none"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l-NL" sz="2400" dirty="0"/>
              <a:t>Waar of niet waar?</a:t>
            </a:r>
          </a:p>
        </p:txBody>
      </p:sp>
      <p:pic>
        <p:nvPicPr>
          <p:cNvPr id="14" name="Picture Placeholder 5">
            <a:extLst>
              <a:ext uri="{FF2B5EF4-FFF2-40B4-BE49-F238E27FC236}">
                <a16:creationId xmlns:a16="http://schemas.microsoft.com/office/drawing/2014/main" id="{16D6F51A-AB8C-7B86-66C5-70795722E452}"/>
              </a:ext>
            </a:extLst>
          </p:cNvPr>
          <p:cNvPicPr>
            <a:picLocks noGrp="1" noChangeAspect="1"/>
          </p:cNvPicPr>
          <p:nvPr>
            <p:ph type="pic" sz="quarter" idx="16"/>
          </p:nvPr>
        </p:nvPicPr>
        <p:blipFill>
          <a:blip r:embed="rId6" cstate="screen">
            <a:extLst>
              <a:ext uri="{28A0092B-C50C-407E-A947-70E740481C1C}">
                <a14:useLocalDpi xmlns:a14="http://schemas.microsoft.com/office/drawing/2010/main"/>
              </a:ext>
            </a:extLst>
          </a:blip>
          <a:srcRect/>
          <a:stretch/>
        </p:blipFill>
        <p:spPr>
          <a:xfrm flipH="1">
            <a:off x="5719864" y="0"/>
            <a:ext cx="6472135" cy="6929120"/>
          </a:xfrm>
        </p:spPr>
      </p:pic>
      <p:sp>
        <p:nvSpPr>
          <p:cNvPr id="2" name="Tijdelijke aanduiding voor tekst 1">
            <a:extLst>
              <a:ext uri="{FF2B5EF4-FFF2-40B4-BE49-F238E27FC236}">
                <a16:creationId xmlns:a16="http://schemas.microsoft.com/office/drawing/2014/main" id="{78C550AF-0B28-2724-F36D-FDAF952F5E83}"/>
              </a:ext>
            </a:extLst>
          </p:cNvPr>
          <p:cNvSpPr txBox="1">
            <a:spLocks/>
          </p:cNvSpPr>
          <p:nvPr/>
        </p:nvSpPr>
        <p:spPr>
          <a:xfrm>
            <a:off x="529390" y="4133850"/>
            <a:ext cx="4837058" cy="1743075"/>
          </a:xfrm>
          <a:prstGeom prst="rect">
            <a:avLst/>
          </a:prstGeom>
        </p:spPr>
        <p:txBody>
          <a:bodyPr vert="horz" lIns="91440" tIns="45720" rIns="91440" bIns="45720" rtlCol="0">
            <a:normAutofit lnSpcReduction="10000"/>
          </a:bodyPr>
          <a:lstStyle>
            <a:lvl1pPr marL="228600" indent="-372600" algn="l" defTabSz="914400" rtl="0" eaLnBrk="1" latinLnBrk="0" hangingPunct="1">
              <a:lnSpc>
                <a:spcPct val="90000"/>
              </a:lnSpc>
              <a:spcBef>
                <a:spcPts val="1000"/>
              </a:spcBef>
              <a:buSzPct val="125000"/>
              <a:buFontTx/>
              <a:buBlip>
                <a:blip r:embed="rId4">
                  <a:extLst>
                    <a:ext uri="{96DAC541-7B7A-43D3-8B79-37D633B846F1}">
                      <asvg:svgBlip xmlns:asvg="http://schemas.microsoft.com/office/drawing/2016/SVG/main" r:embed="rId5"/>
                    </a:ext>
                  </a:extLst>
                </a:blip>
              </a:buBlip>
              <a:defRPr sz="2400" b="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1"/>
                </a:solidFill>
                <a:latin typeface="Spline Sans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l-NL" dirty="0"/>
              <a:t>Het antwoord = niet waar.</a:t>
            </a:r>
          </a:p>
          <a:p>
            <a:pPr marL="0" indent="0">
              <a:buFontTx/>
              <a:buNone/>
            </a:pPr>
            <a:r>
              <a:rPr lang="nl-NL" dirty="0"/>
              <a:t>Smeer je een half uur voor je naar buiten gaat in en herhaal dit elke 2 uur én na het zwemmen, zweten of afdrogen.</a:t>
            </a:r>
          </a:p>
          <a:p>
            <a:pPr marL="0" indent="0">
              <a:buFontTx/>
              <a:buNone/>
            </a:pPr>
            <a:endParaRPr lang="nl-NL" dirty="0"/>
          </a:p>
        </p:txBody>
      </p:sp>
      <p:grpSp>
        <p:nvGrpSpPr>
          <p:cNvPr id="3" name="Groep 2">
            <a:extLst>
              <a:ext uri="{FF2B5EF4-FFF2-40B4-BE49-F238E27FC236}">
                <a16:creationId xmlns:a16="http://schemas.microsoft.com/office/drawing/2014/main" id="{2A58EB3E-2787-5E18-C114-AD0E0C5250ED}"/>
              </a:ext>
            </a:extLst>
          </p:cNvPr>
          <p:cNvGrpSpPr/>
          <p:nvPr/>
        </p:nvGrpSpPr>
        <p:grpSpPr>
          <a:xfrm>
            <a:off x="141931" y="6057899"/>
            <a:ext cx="1725045" cy="612721"/>
            <a:chOff x="141931" y="6057899"/>
            <a:chExt cx="1725045" cy="612721"/>
          </a:xfrm>
        </p:grpSpPr>
        <p:pic>
          <p:nvPicPr>
            <p:cNvPr id="4" name="Afbeelding 3">
              <a:extLst>
                <a:ext uri="{FF2B5EF4-FFF2-40B4-BE49-F238E27FC236}">
                  <a16:creationId xmlns:a16="http://schemas.microsoft.com/office/drawing/2014/main" id="{2C9FD4D0-57D2-09B7-EDD7-789227B0B1FF}"/>
                </a:ext>
              </a:extLst>
            </p:cNvPr>
            <p:cNvPicPr>
              <a:picLocks noChangeAspect="1"/>
            </p:cNvPicPr>
            <p:nvPr/>
          </p:nvPicPr>
          <p:blipFill>
            <a:blip r:embed="rId7"/>
            <a:stretch>
              <a:fillRect/>
            </a:stretch>
          </p:blipFill>
          <p:spPr>
            <a:xfrm>
              <a:off x="141931" y="6057899"/>
              <a:ext cx="1725045" cy="612721"/>
            </a:xfrm>
            <a:prstGeom prst="rect">
              <a:avLst/>
            </a:prstGeom>
          </p:spPr>
        </p:pic>
        <p:pic>
          <p:nvPicPr>
            <p:cNvPr id="5" name="Graphic 4">
              <a:extLst>
                <a:ext uri="{FF2B5EF4-FFF2-40B4-BE49-F238E27FC236}">
                  <a16:creationId xmlns:a16="http://schemas.microsoft.com/office/drawing/2014/main" id="{A67A33D3-20EA-7B48-D5E1-8D32108FB5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392" y="6199332"/>
              <a:ext cx="1588122" cy="329853"/>
            </a:xfrm>
            <a:prstGeom prst="rect">
              <a:avLst/>
            </a:prstGeom>
          </p:spPr>
        </p:pic>
      </p:grpSp>
    </p:spTree>
    <p:extLst>
      <p:ext uri="{BB962C8B-B14F-4D97-AF65-F5344CB8AC3E}">
        <p14:creationId xmlns:p14="http://schemas.microsoft.com/office/powerpoint/2010/main" val="23054771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Huidfonds_DEF" id="{6A7AF1E2-C827-1D4B-8273-52CDB5F4604F}" vid="{F8715E30-95B2-834E-8E8B-A57D5D7798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3093a7-3dcf-45fb-9e9b-491672cfaa9a">
      <Terms xmlns="http://schemas.microsoft.com/office/infopath/2007/PartnerControls"/>
    </lcf76f155ced4ddcb4097134ff3c332f>
    <TaxCatchAll xmlns="176051e3-2158-4e92-81e9-f1e9d130ef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987C741DA7B049B542260FC9CD1E6E" ma:contentTypeVersion="18" ma:contentTypeDescription="Een nieuw document maken." ma:contentTypeScope="" ma:versionID="f6b65bad44a2e671a7b61cd4636bd756">
  <xsd:schema xmlns:xsd="http://www.w3.org/2001/XMLSchema" xmlns:xs="http://www.w3.org/2001/XMLSchema" xmlns:p="http://schemas.microsoft.com/office/2006/metadata/properties" xmlns:ns2="593093a7-3dcf-45fb-9e9b-491672cfaa9a" xmlns:ns3="176051e3-2158-4e92-81e9-f1e9d130efd0" targetNamespace="http://schemas.microsoft.com/office/2006/metadata/properties" ma:root="true" ma:fieldsID="4f7d391028e87cc942acefce0a5af977" ns2:_="" ns3:_="">
    <xsd:import namespace="593093a7-3dcf-45fb-9e9b-491672cfaa9a"/>
    <xsd:import namespace="176051e3-2158-4e92-81e9-f1e9d130ef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093a7-3dcf-45fb-9e9b-491672cfaa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62ddcb4-aff9-4c07-a3b7-ee011a1e0d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6051e3-2158-4e92-81e9-f1e9d130efd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7194ae5e-34d1-459f-9978-91e8ebc74efb}" ma:internalName="TaxCatchAll" ma:showField="CatchAllData" ma:web="176051e3-2158-4e92-81e9-f1e9d130ef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B8F71B-719D-469B-B8D8-9BEAAE47CE51}">
  <ds:schemaRefs>
    <ds:schemaRef ds:uri="http://schemas.microsoft.com/office/2006/metadata/properties"/>
    <ds:schemaRef ds:uri="http://schemas.microsoft.com/office/infopath/2007/PartnerControls"/>
    <ds:schemaRef ds:uri="593093a7-3dcf-45fb-9e9b-491672cfaa9a"/>
    <ds:schemaRef ds:uri="176051e3-2158-4e92-81e9-f1e9d130efd0"/>
  </ds:schemaRefs>
</ds:datastoreItem>
</file>

<file path=customXml/itemProps2.xml><?xml version="1.0" encoding="utf-8"?>
<ds:datastoreItem xmlns:ds="http://schemas.openxmlformats.org/officeDocument/2006/customXml" ds:itemID="{902F710C-3827-4732-ABC3-C528EAD47182}">
  <ds:schemaRefs>
    <ds:schemaRef ds:uri="http://schemas.microsoft.com/sharepoint/v3/contenttype/forms"/>
  </ds:schemaRefs>
</ds:datastoreItem>
</file>

<file path=customXml/itemProps3.xml><?xml version="1.0" encoding="utf-8"?>
<ds:datastoreItem xmlns:ds="http://schemas.openxmlformats.org/officeDocument/2006/customXml" ds:itemID="{126C7727-DEDE-45A2-92D5-1595AEDE1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093a7-3dcf-45fb-9e9b-491672cfaa9a"/>
    <ds:schemaRef ds:uri="176051e3-2158-4e92-81e9-f1e9d130e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1965</TotalTime>
  <Words>2108</Words>
  <Application>Microsoft Office PowerPoint</Application>
  <PresentationFormat>Breedbeeld</PresentationFormat>
  <Paragraphs>166</Paragraphs>
  <Slides>25</Slides>
  <Notes>25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25</vt:i4>
      </vt:variant>
    </vt:vector>
  </HeadingPairs>
  <TitlesOfParts>
    <vt:vector size="34" baseType="lpstr">
      <vt:lpstr>Wingdings</vt:lpstr>
      <vt:lpstr>Spline Sans Medium</vt:lpstr>
      <vt:lpstr>Spline Sans</vt:lpstr>
      <vt:lpstr>Arial</vt:lpstr>
      <vt:lpstr>Tahoma</vt:lpstr>
      <vt:lpstr>Calibri</vt:lpstr>
      <vt:lpstr>Segoe UI</vt:lpstr>
      <vt:lpstr>Aptos</vt:lpstr>
      <vt:lpstr>Kantoorthema</vt:lpstr>
      <vt:lpstr>Bescherm je  kind(eren)  tegen de zon</vt:lpstr>
      <vt:lpstr>Buiten spelen is gezond</vt:lpstr>
      <vt:lpstr>Wat weet jij over zonbescherming?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Een ✔ZonSlimme school </vt:lpstr>
      <vt:lpstr>Het ZonSlim lesprogramma</vt:lpstr>
      <vt:lpstr>Wanneer is zonbescherming nodig?</vt:lpstr>
      <vt:lpstr>PowerPoint-presentatie</vt:lpstr>
      <vt:lpstr>Hoe bescherm je je kind(eren)?</vt:lpstr>
      <vt:lpstr>Hoe bescherm je je kind(eren)?</vt:lpstr>
      <vt:lpstr>Hoe bescherm je je kind(eren)?</vt:lpstr>
      <vt:lpstr>Wat kun jij doen?</vt:lpstr>
      <vt:lpstr>Kortom,  lekker naar buiten, maar wel met de juiste bescherming!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Annika Braakhuis</dc:creator>
  <cp:lastModifiedBy>Annika Braakhuis</cp:lastModifiedBy>
  <cp:revision>36</cp:revision>
  <dcterms:created xsi:type="dcterms:W3CDTF">2025-03-04T13:14:14Z</dcterms:created>
  <dcterms:modified xsi:type="dcterms:W3CDTF">2025-03-26T13:54:43Z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0x01010001987C741DA7B049B542260FC9CD1E6E</vt:lpwstr>
  </property>
  <property fmtid="{D5CDD505-2E9C-101B-9397-08002B2CF9AE}" pid="3" name="MediaServiceImageTags">
    <vt:lpwstr/>
  </property>
</Properties>
</file>