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31"/>
  </p:notesMasterIdLst>
  <p:sldIdLst>
    <p:sldId id="322" r:id="rId2"/>
    <p:sldId id="290" r:id="rId3"/>
    <p:sldId id="291" r:id="rId4"/>
    <p:sldId id="292" r:id="rId5"/>
    <p:sldId id="293" r:id="rId6"/>
    <p:sldId id="294" r:id="rId7"/>
    <p:sldId id="295" r:id="rId8"/>
    <p:sldId id="296" r:id="rId9"/>
    <p:sldId id="297" r:id="rId10"/>
    <p:sldId id="298" r:id="rId11"/>
    <p:sldId id="299" r:id="rId12"/>
    <p:sldId id="302" r:id="rId13"/>
    <p:sldId id="303" r:id="rId14"/>
    <p:sldId id="304" r:id="rId15"/>
    <p:sldId id="305" r:id="rId16"/>
    <p:sldId id="306" r:id="rId17"/>
    <p:sldId id="307" r:id="rId18"/>
    <p:sldId id="308" r:id="rId19"/>
    <p:sldId id="309" r:id="rId20"/>
    <p:sldId id="310" r:id="rId21"/>
    <p:sldId id="311" r:id="rId22"/>
    <p:sldId id="312" r:id="rId23"/>
    <p:sldId id="313" r:id="rId24"/>
    <p:sldId id="314" r:id="rId25"/>
    <p:sldId id="315" r:id="rId26"/>
    <p:sldId id="316" r:id="rId27"/>
    <p:sldId id="317" r:id="rId28"/>
    <p:sldId id="318" r:id="rId29"/>
    <p:sldId id="319" r:id="rId30"/>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89" userDrawn="1">
          <p15:clr>
            <a:srgbClr val="A4A3A4"/>
          </p15:clr>
        </p15:guide>
        <p15:guide id="2" pos="1413" userDrawn="1">
          <p15:clr>
            <a:srgbClr val="A4A3A4"/>
          </p15:clr>
        </p15:guide>
      </p15:sldGuideLst>
    </p:ext>
    <p:ext uri="{2D200454-40CA-4A62-9FC3-DE9A4176ACB9}">
      <p15:notesGuideLst xmlns:p15="http://schemas.microsoft.com/office/powerpoint/2012/main">
        <p15:guide id="1" orient="horz" pos="2160" userDrawn="1">
          <p15:clr>
            <a:srgbClr val="A4A3A4"/>
          </p15:clr>
        </p15:guide>
        <p15:guide id="2" pos="288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ringa, Michelle" initials="MM" lastIdx="14" clrIdx="0">
    <p:extLst>
      <p:ext uri="{19B8F6BF-5375-455C-9EA6-DF929625EA0E}">
        <p15:presenceInfo xmlns:p15="http://schemas.microsoft.com/office/powerpoint/2012/main" userId="Marringa, Michell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A610"/>
    <a:srgbClr val="F5F7F6"/>
    <a:srgbClr val="F3F3F3"/>
    <a:srgbClr val="AB1369"/>
    <a:srgbClr val="000000"/>
    <a:srgbClr val="8FBCBA"/>
    <a:srgbClr val="E97D74"/>
    <a:srgbClr val="724879"/>
    <a:srgbClr val="ED7D4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96" autoAdjust="0"/>
    <p:restoredTop sz="90759"/>
  </p:normalViewPr>
  <p:slideViewPr>
    <p:cSldViewPr snapToGrid="0" snapToObjects="1" showGuides="1">
      <p:cViewPr varScale="1">
        <p:scale>
          <a:sx n="104" d="100"/>
          <a:sy n="104" d="100"/>
        </p:scale>
        <p:origin x="1002" y="-72"/>
      </p:cViewPr>
      <p:guideLst>
        <p:guide orient="horz" pos="3589"/>
        <p:guide pos="1413"/>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161" d="100"/>
          <a:sy n="161" d="100"/>
        </p:scale>
        <p:origin x="3080" y="208"/>
      </p:cViewPr>
      <p:guideLst>
        <p:guide orient="horz" pos="2160"/>
        <p:guide pos="288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E4D99D19-6A2B-DD45-859F-83958E9E2888}" type="datetimeFigureOut">
              <a:rPr lang="nl-NL" smtClean="0"/>
              <a:t>18-4-2024</a:t>
            </a:fld>
            <a:endParaRPr lang="nl-NL"/>
          </a:p>
        </p:txBody>
      </p:sp>
      <p:sp>
        <p:nvSpPr>
          <p:cNvPr id="4" name="Tijdelijke aanduiding voor dia-afbeelding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B8B65E4A-6AFE-3E45-9608-BDC66C7D0B79}" type="slidenum">
              <a:rPr lang="nl-NL" smtClean="0"/>
              <a:t>‹nr.›</a:t>
            </a:fld>
            <a:endParaRPr lang="nl-NL"/>
          </a:p>
        </p:txBody>
      </p:sp>
    </p:spTree>
    <p:extLst>
      <p:ext uri="{BB962C8B-B14F-4D97-AF65-F5344CB8AC3E}">
        <p14:creationId xmlns:p14="http://schemas.microsoft.com/office/powerpoint/2010/main" val="879186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Poppins" pitchFamily="2" charset="77"/>
        <a:ea typeface="+mn-ea"/>
        <a:cs typeface="Poppins" pitchFamily="2" charset="77"/>
      </a:defRPr>
    </a:lvl1pPr>
    <a:lvl2pPr marL="457200" algn="l" defTabSz="914400" rtl="0" eaLnBrk="1" latinLnBrk="0" hangingPunct="1">
      <a:defRPr sz="1200" b="0" i="0" kern="1200">
        <a:solidFill>
          <a:schemeClr val="tx1"/>
        </a:solidFill>
        <a:latin typeface="Poppins" pitchFamily="2" charset="77"/>
        <a:ea typeface="+mn-ea"/>
        <a:cs typeface="Poppins" pitchFamily="2" charset="77"/>
      </a:defRPr>
    </a:lvl2pPr>
    <a:lvl3pPr marL="914400" algn="l" defTabSz="914400" rtl="0" eaLnBrk="1" latinLnBrk="0" hangingPunct="1">
      <a:defRPr sz="1200" b="0" i="0" kern="1200">
        <a:solidFill>
          <a:schemeClr val="tx1"/>
        </a:solidFill>
        <a:latin typeface="Poppins" pitchFamily="2" charset="77"/>
        <a:ea typeface="+mn-ea"/>
        <a:cs typeface="Poppins" pitchFamily="2" charset="77"/>
      </a:defRPr>
    </a:lvl3pPr>
    <a:lvl4pPr marL="1371600" algn="l" defTabSz="914400" rtl="0" eaLnBrk="1" latinLnBrk="0" hangingPunct="1">
      <a:defRPr sz="1200" b="0" i="0" kern="1200">
        <a:solidFill>
          <a:schemeClr val="tx1"/>
        </a:solidFill>
        <a:latin typeface="Poppins" pitchFamily="2" charset="77"/>
        <a:ea typeface="+mn-ea"/>
        <a:cs typeface="Poppins" pitchFamily="2" charset="77"/>
      </a:defRPr>
    </a:lvl4pPr>
    <a:lvl5pPr marL="1828800" algn="l" defTabSz="914400" rtl="0" eaLnBrk="1" latinLnBrk="0" hangingPunct="1">
      <a:defRPr sz="1200" b="0" i="0" kern="1200">
        <a:solidFill>
          <a:schemeClr val="tx1"/>
        </a:solidFill>
        <a:latin typeface="Poppins" pitchFamily="2" charset="77"/>
        <a:ea typeface="+mn-ea"/>
        <a:cs typeface="Poppins" pitchFamily="2" charset="77"/>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160" userDrawn="1">
          <p15:clr>
            <a:srgbClr val="F26B43"/>
          </p15:clr>
        </p15:guide>
        <p15:guide id="2" pos="2880" userDrawn="1">
          <p15:clr>
            <a:srgbClr val="F26B43"/>
          </p15:clr>
        </p15:guide>
      </p15:sldGuideLst>
    </p:ext>
  </p:extLst>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_1">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6A6936EA-3A37-7AA3-D787-62FE28838EA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58512" y="-75501"/>
            <a:ext cx="12326013" cy="6944301"/>
          </a:xfrm>
          <a:prstGeom prst="rect">
            <a:avLst/>
          </a:prstGeom>
          <a:ln>
            <a:solidFill>
              <a:srgbClr val="000000">
                <a:alpha val="0"/>
              </a:srgbClr>
            </a:solidFill>
          </a:ln>
        </p:spPr>
      </p:pic>
      <p:sp>
        <p:nvSpPr>
          <p:cNvPr id="14" name="Rechthoek 13">
            <a:extLst>
              <a:ext uri="{FF2B5EF4-FFF2-40B4-BE49-F238E27FC236}">
                <a16:creationId xmlns:a16="http://schemas.microsoft.com/office/drawing/2014/main" id="{897BD516-5E59-0902-9456-62D8993337F4}"/>
              </a:ext>
            </a:extLst>
          </p:cNvPr>
          <p:cNvSpPr/>
          <p:nvPr userDrawn="1"/>
        </p:nvSpPr>
        <p:spPr>
          <a:xfrm>
            <a:off x="-58512" y="-75501"/>
            <a:ext cx="12318061" cy="6944301"/>
          </a:xfrm>
          <a:prstGeom prst="rect">
            <a:avLst/>
          </a:prstGeom>
          <a:gradFill flip="none" rotWithShape="1">
            <a:gsLst>
              <a:gs pos="0">
                <a:schemeClr val="bg1">
                  <a:alpha val="0"/>
                </a:schemeClr>
              </a:gs>
              <a:gs pos="0">
                <a:schemeClr val="accent4">
                  <a:lumMod val="0"/>
                  <a:lumOff val="100000"/>
                  <a:alpha val="0"/>
                </a:schemeClr>
              </a:gs>
              <a:gs pos="77000">
                <a:srgbClr val="8FBCBA"/>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le 1"/>
          <p:cNvSpPr>
            <a:spLocks noGrp="1"/>
          </p:cNvSpPr>
          <p:nvPr>
            <p:ph type="ctrTitle"/>
          </p:nvPr>
        </p:nvSpPr>
        <p:spPr>
          <a:xfrm>
            <a:off x="1040239" y="2465558"/>
            <a:ext cx="5400000" cy="1685656"/>
          </a:xfrm>
        </p:spPr>
        <p:txBody>
          <a:bodyPr anchor="t">
            <a:normAutofit/>
          </a:bodyPr>
          <a:lstStyle>
            <a:lvl1pPr algn="l">
              <a:lnSpc>
                <a:spcPct val="100000"/>
              </a:lnSpc>
              <a:defRPr sz="2800" b="0" i="0">
                <a:solidFill>
                  <a:schemeClr val="tx1"/>
                </a:solidFill>
                <a:latin typeface="Poppins Medium" pitchFamily="2" charset="77"/>
                <a:cs typeface="Poppins Medium" pitchFamily="2" charset="77"/>
              </a:defRPr>
            </a:lvl1pPr>
          </a:lstStyle>
          <a:p>
            <a:r>
              <a:rPr lang="nl-NL" dirty="0"/>
              <a:t>Klik om stijl te bewerken</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DB94D54-F959-9944-998D-CDD88E5554C0}" type="datetimeFigureOut">
              <a:rPr lang="nl-NL" smtClean="0"/>
              <a:t>18-4-2024</a:t>
            </a:fld>
            <a:endParaRPr lang="nl-N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Slide Number Placeholder 5"/>
          <p:cNvSpPr>
            <a:spLocks noGrp="1"/>
          </p:cNvSpPr>
          <p:nvPr>
            <p:ph type="sldNum" sz="quarter" idx="12"/>
          </p:nvPr>
        </p:nvSpPr>
        <p:spPr/>
        <p:txBody>
          <a:bodyPr/>
          <a:lstStyle/>
          <a:p>
            <a:fld id="{894843F5-A037-AD42-8B67-05037F70E43B}" type="slidenum">
              <a:rPr lang="nl-NL" smtClean="0"/>
              <a:t>‹nr.›</a:t>
            </a:fld>
            <a:endParaRPr lang="nl-NL"/>
          </a:p>
        </p:txBody>
      </p:sp>
      <p:pic>
        <p:nvPicPr>
          <p:cNvPr id="13" name="Afbeelding 12">
            <a:extLst>
              <a:ext uri="{FF2B5EF4-FFF2-40B4-BE49-F238E27FC236}">
                <a16:creationId xmlns:a16="http://schemas.microsoft.com/office/drawing/2014/main" id="{DF0BF4A0-C66D-E5E6-D297-2EDDFF6A0D9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6463" y="3496565"/>
            <a:ext cx="12326013" cy="3361435"/>
          </a:xfrm>
          <a:prstGeom prst="rect">
            <a:avLst/>
          </a:prstGeom>
        </p:spPr>
      </p:pic>
      <p:pic>
        <p:nvPicPr>
          <p:cNvPr id="15" name="Afbeelding 14">
            <a:extLst>
              <a:ext uri="{FF2B5EF4-FFF2-40B4-BE49-F238E27FC236}">
                <a16:creationId xmlns:a16="http://schemas.microsoft.com/office/drawing/2014/main" id="{5494DBA9-A49D-9723-04B4-747EBA1D37B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38897" y="5131519"/>
            <a:ext cx="2879651" cy="1295843"/>
          </a:xfrm>
          <a:prstGeom prst="rect">
            <a:avLst/>
          </a:prstGeom>
        </p:spPr>
      </p:pic>
    </p:spTree>
    <p:extLst>
      <p:ext uri="{BB962C8B-B14F-4D97-AF65-F5344CB8AC3E}">
        <p14:creationId xmlns:p14="http://schemas.microsoft.com/office/powerpoint/2010/main" val="1838360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Platte tekstpagina">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B0EECEE9-20DE-A914-AEFF-ADB25C4922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D6183774-07CC-AF71-57E2-C1EDD2AF80B4}"/>
              </a:ext>
            </a:extLst>
          </p:cNvPr>
          <p:cNvSpPr>
            <a:spLocks noGrp="1"/>
          </p:cNvSpPr>
          <p:nvPr userDrawn="1">
            <p:ph type="title"/>
          </p:nvPr>
        </p:nvSpPr>
        <p:spPr>
          <a:xfrm>
            <a:off x="1890000" y="1342119"/>
            <a:ext cx="4445032" cy="1443939"/>
          </a:xfrm>
        </p:spPr>
        <p:txBody>
          <a:bodyPr anchor="t">
            <a:normAutofit/>
          </a:bodyPr>
          <a:lstStyle>
            <a:lvl1pPr>
              <a:lnSpc>
                <a:spcPct val="100000"/>
              </a:lnSpc>
              <a:defRPr sz="2800" b="0" i="0">
                <a:solidFill>
                  <a:schemeClr val="tx1"/>
                </a:solidFill>
                <a:latin typeface="Poppins Medium" pitchFamily="2" charset="77"/>
                <a:cs typeface="Poppins Medium" pitchFamily="2" charset="77"/>
              </a:defRPr>
            </a:lvl1pPr>
          </a:lstStyle>
          <a:p>
            <a:r>
              <a:rPr lang="nl-NL" dirty="0"/>
              <a:t>Klik om stijl te bewerken</a:t>
            </a:r>
            <a:endParaRPr lang="en-US" dirty="0"/>
          </a:p>
        </p:txBody>
      </p:sp>
      <p:sp>
        <p:nvSpPr>
          <p:cNvPr id="10" name="Content Placeholder 2">
            <a:extLst>
              <a:ext uri="{FF2B5EF4-FFF2-40B4-BE49-F238E27FC236}">
                <a16:creationId xmlns:a16="http://schemas.microsoft.com/office/drawing/2014/main" id="{38E6CD52-2FC4-8A5A-8EBF-A38AA2461104}"/>
              </a:ext>
            </a:extLst>
          </p:cNvPr>
          <p:cNvSpPr>
            <a:spLocks noGrp="1"/>
          </p:cNvSpPr>
          <p:nvPr userDrawn="1">
            <p:ph idx="1"/>
          </p:nvPr>
        </p:nvSpPr>
        <p:spPr>
          <a:xfrm>
            <a:off x="1890000" y="2524714"/>
            <a:ext cx="4410788" cy="3510845"/>
          </a:xfrm>
          <a:prstGeom prst="rect">
            <a:avLst/>
          </a:prstGeom>
        </p:spPr>
        <p:txBody>
          <a:bodyPr>
            <a:normAutofit/>
          </a:bodyPr>
          <a:lstStyle>
            <a:lvl1pPr>
              <a:lnSpc>
                <a:spcPct val="120000"/>
              </a:lnSpc>
              <a:spcAft>
                <a:spcPts val="600"/>
              </a:spcAft>
              <a:defRPr sz="1800" b="0" i="0">
                <a:solidFill>
                  <a:schemeClr val="tx1"/>
                </a:solidFill>
                <a:latin typeface="Poppins" pitchFamily="2" charset="77"/>
                <a:cs typeface="Poppins" pitchFamily="2" charset="77"/>
              </a:defRPr>
            </a:lvl1pPr>
            <a:lvl2pPr>
              <a:lnSpc>
                <a:spcPct val="120000"/>
              </a:lnSpc>
              <a:spcAft>
                <a:spcPts val="600"/>
              </a:spcAft>
              <a:defRPr sz="1800" b="0" i="0">
                <a:solidFill>
                  <a:schemeClr val="tx1"/>
                </a:solidFill>
                <a:latin typeface="Poppins" pitchFamily="2" charset="77"/>
                <a:cs typeface="Poppins" pitchFamily="2" charset="77"/>
              </a:defRPr>
            </a:lvl2pPr>
            <a:lvl3pPr>
              <a:lnSpc>
                <a:spcPct val="120000"/>
              </a:lnSpc>
              <a:spcAft>
                <a:spcPts val="600"/>
              </a:spcAft>
              <a:defRPr sz="1800" b="0" i="0">
                <a:solidFill>
                  <a:schemeClr val="tx1"/>
                </a:solidFill>
                <a:latin typeface="Poppins" pitchFamily="2" charset="77"/>
                <a:cs typeface="Poppins" pitchFamily="2" charset="77"/>
              </a:defRPr>
            </a:lvl3pPr>
            <a:lvl4pPr>
              <a:lnSpc>
                <a:spcPct val="120000"/>
              </a:lnSpc>
              <a:spcAft>
                <a:spcPts val="600"/>
              </a:spcAft>
              <a:defRPr sz="1800" b="0" i="0">
                <a:solidFill>
                  <a:schemeClr val="tx1"/>
                </a:solidFill>
                <a:latin typeface="Poppins" pitchFamily="2" charset="77"/>
                <a:cs typeface="Poppins" pitchFamily="2" charset="77"/>
              </a:defRPr>
            </a:lvl4pPr>
            <a:lvl5pPr>
              <a:lnSpc>
                <a:spcPct val="120000"/>
              </a:lnSpc>
              <a:spcAft>
                <a:spcPts val="600"/>
              </a:spcAft>
              <a:defRPr sz="1800" b="0" i="0">
                <a:solidFill>
                  <a:schemeClr val="tx1"/>
                </a:solidFill>
                <a:latin typeface="Poppins" pitchFamily="2" charset="77"/>
                <a:cs typeface="Poppins" pitchFamily="2" charset="77"/>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1" name="Tijdelijke aanduiding voor afbeelding 4">
            <a:extLst>
              <a:ext uri="{FF2B5EF4-FFF2-40B4-BE49-F238E27FC236}">
                <a16:creationId xmlns:a16="http://schemas.microsoft.com/office/drawing/2014/main" id="{584FAAF1-8C53-132C-EAFF-D8589E209A02}"/>
              </a:ext>
            </a:extLst>
          </p:cNvPr>
          <p:cNvSpPr>
            <a:spLocks noGrp="1"/>
          </p:cNvSpPr>
          <p:nvPr userDrawn="1">
            <p:ph type="pic" sz="quarter" idx="10"/>
          </p:nvPr>
        </p:nvSpPr>
        <p:spPr>
          <a:xfrm>
            <a:off x="6489963" y="1153354"/>
            <a:ext cx="4383832" cy="5040090"/>
          </a:xfrm>
          <a:prstGeom prst="roundRect">
            <a:avLst>
              <a:gd name="adj" fmla="val 4674"/>
            </a:avLst>
          </a:prstGeom>
          <a:ln>
            <a:noFill/>
          </a:ln>
        </p:spPr>
        <p:txBody>
          <a:bodyPr/>
          <a:lstStyle>
            <a:lvl1pPr marL="0" indent="0">
              <a:buNone/>
              <a:defRPr/>
            </a:lvl1pPr>
          </a:lstStyle>
          <a:p>
            <a:endParaRPr lang="nl-NL" dirty="0"/>
          </a:p>
        </p:txBody>
      </p:sp>
    </p:spTree>
    <p:extLst>
      <p:ext uri="{BB962C8B-B14F-4D97-AF65-F5344CB8AC3E}">
        <p14:creationId xmlns:p14="http://schemas.microsoft.com/office/powerpoint/2010/main" val="3845232023"/>
      </p:ext>
    </p:extLst>
  </p:cSld>
  <p:clrMapOvr>
    <a:masterClrMapping/>
  </p:clrMapOvr>
  <p:extLst>
    <p:ext uri="{DCECCB84-F9BA-43D5-87BE-67443E8EF086}">
      <p15:sldGuideLst xmlns:p15="http://schemas.microsoft.com/office/powerpoint/2012/main">
        <p15:guide id="1" orient="horz" pos="845" userDrawn="1">
          <p15:clr>
            <a:srgbClr val="FBAE40"/>
          </p15:clr>
        </p15:guide>
        <p15:guide id="2" pos="89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oud_6 Thema's">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90593F1C-C015-A74B-A68F-51FEDBCE37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1423687" y="1327094"/>
            <a:ext cx="7534196" cy="713909"/>
          </a:xfrm>
        </p:spPr>
        <p:txBody>
          <a:bodyPr anchor="t">
            <a:normAutofit/>
          </a:bodyPr>
          <a:lstStyle>
            <a:lvl1pPr>
              <a:lnSpc>
                <a:spcPct val="120000"/>
              </a:lnSpc>
              <a:defRPr sz="2800" b="0" i="0">
                <a:latin typeface="Poppins Medium" panose="00000600000000000000" pitchFamily="2" charset="0"/>
                <a:cs typeface="Poppins Medium" panose="00000600000000000000" pitchFamily="2" charset="0"/>
              </a:defRPr>
            </a:lvl1pPr>
          </a:lstStyle>
          <a:p>
            <a:r>
              <a:rPr lang="nl-NL" dirty="0"/>
              <a:t>Inhoudsopgave</a:t>
            </a:r>
            <a:endParaRPr lang="en-US" dirty="0"/>
          </a:p>
        </p:txBody>
      </p:sp>
      <p:sp>
        <p:nvSpPr>
          <p:cNvPr id="3" name="Content Placeholder 2"/>
          <p:cNvSpPr>
            <a:spLocks noGrp="1"/>
          </p:cNvSpPr>
          <p:nvPr>
            <p:ph idx="1" hasCustomPrompt="1"/>
          </p:nvPr>
        </p:nvSpPr>
        <p:spPr>
          <a:xfrm>
            <a:off x="2256639" y="2267577"/>
            <a:ext cx="7101545" cy="3968465"/>
          </a:xfrm>
          <a:prstGeom prst="rect">
            <a:avLst/>
          </a:prstGeom>
        </p:spPr>
        <p:txBody>
          <a:bodyPr wrap="square" numCol="2" spcCol="216000" anchor="t" anchorCtr="0">
            <a:normAutofit/>
          </a:bodyPr>
          <a:lstStyle>
            <a:lvl1pPr marL="342900" indent="-342900" algn="l">
              <a:lnSpc>
                <a:spcPct val="120000"/>
              </a:lnSpc>
              <a:spcBef>
                <a:spcPts val="1000"/>
              </a:spcBef>
              <a:spcAft>
                <a:spcPts val="600"/>
              </a:spcAft>
              <a:buClr>
                <a:srgbClr val="AB1369"/>
              </a:buClr>
              <a:buFont typeface="+mj-lt"/>
              <a:buAutoNum type="arabicPeriod"/>
              <a:defRPr sz="1800">
                <a:latin typeface="Poppins" panose="00000500000000000000" pitchFamily="2" charset="0"/>
                <a:cs typeface="Poppins" panose="00000500000000000000" pitchFamily="2" charset="0"/>
              </a:defRPr>
            </a:lvl1pPr>
            <a:lvl2pPr>
              <a:lnSpc>
                <a:spcPct val="120000"/>
              </a:lnSpc>
              <a:spcAft>
                <a:spcPts val="600"/>
              </a:spcAft>
              <a:defRPr sz="1600"/>
            </a:lvl2pPr>
            <a:lvl3pPr>
              <a:lnSpc>
                <a:spcPct val="120000"/>
              </a:lnSpc>
              <a:spcAft>
                <a:spcPts val="600"/>
              </a:spcAft>
              <a:defRPr sz="1600"/>
            </a:lvl3pPr>
            <a:lvl4pPr>
              <a:lnSpc>
                <a:spcPct val="120000"/>
              </a:lnSpc>
              <a:spcAft>
                <a:spcPts val="600"/>
              </a:spcAft>
              <a:defRPr sz="1600"/>
            </a:lvl4pPr>
            <a:lvl5pPr>
              <a:lnSpc>
                <a:spcPct val="120000"/>
              </a:lnSpc>
              <a:spcAft>
                <a:spcPts val="600"/>
              </a:spcAft>
              <a:defRPr sz="1600"/>
            </a:lvl5pPr>
          </a:lstStyle>
          <a:p>
            <a:pPr lvl="0"/>
            <a:r>
              <a:rPr lang="nl-NL" dirty="0"/>
              <a:t>Hier komt item 1. Druk op enter voor een volgend item.</a:t>
            </a:r>
          </a:p>
          <a:p>
            <a:pPr lvl="0"/>
            <a:endParaRPr lang="nl-NL" dirty="0"/>
          </a:p>
          <a:p>
            <a:pPr lvl="0"/>
            <a:endParaRPr lang="en-US" dirty="0"/>
          </a:p>
        </p:txBody>
      </p:sp>
    </p:spTree>
    <p:extLst>
      <p:ext uri="{BB962C8B-B14F-4D97-AF65-F5344CB8AC3E}">
        <p14:creationId xmlns:p14="http://schemas.microsoft.com/office/powerpoint/2010/main" val="1618290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_Agenda">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4C86C116-82DB-1F4F-1470-1D30D058384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23687" y="1302877"/>
            <a:ext cx="6025737" cy="738126"/>
          </a:xfrm>
        </p:spPr>
        <p:txBody>
          <a:bodyPr anchor="t">
            <a:normAutofit/>
          </a:bodyPr>
          <a:lstStyle>
            <a:lvl1pPr>
              <a:lnSpc>
                <a:spcPct val="120000"/>
              </a:lnSpc>
              <a:defRPr sz="2800" b="0" i="0">
                <a:latin typeface="Poppins Medium" panose="00000600000000000000" pitchFamily="2" charset="0"/>
                <a:cs typeface="Poppins Medium" panose="00000600000000000000" pitchFamily="2" charset="0"/>
              </a:defRPr>
            </a:lvl1pPr>
          </a:lstStyle>
          <a:p>
            <a:r>
              <a:rPr lang="nl-NL" dirty="0"/>
              <a:t>Klik om stijl te bewerken</a:t>
            </a:r>
            <a:endParaRPr lang="en-US" dirty="0"/>
          </a:p>
        </p:txBody>
      </p:sp>
      <p:sp>
        <p:nvSpPr>
          <p:cNvPr id="3" name="Content Placeholder 2"/>
          <p:cNvSpPr>
            <a:spLocks noGrp="1"/>
          </p:cNvSpPr>
          <p:nvPr>
            <p:ph idx="1"/>
          </p:nvPr>
        </p:nvSpPr>
        <p:spPr>
          <a:xfrm>
            <a:off x="1423684" y="2518655"/>
            <a:ext cx="9344627" cy="778397"/>
          </a:xfrm>
          <a:prstGeom prst="rect">
            <a:avLst/>
          </a:prstGeom>
        </p:spPr>
        <p:txBody>
          <a:bodyPr anchor="t">
            <a:normAutofit/>
          </a:bodyPr>
          <a:lstStyle>
            <a:lvl1pPr marL="0" indent="0">
              <a:lnSpc>
                <a:spcPct val="120000"/>
              </a:lnSpc>
              <a:spcAft>
                <a:spcPts val="600"/>
              </a:spcAft>
              <a:buNone/>
              <a:defRPr sz="1800">
                <a:latin typeface="Poppins" panose="00000500000000000000" pitchFamily="2" charset="0"/>
                <a:cs typeface="Poppins" panose="00000500000000000000" pitchFamily="2" charset="0"/>
              </a:defRPr>
            </a:lvl1pPr>
            <a:lvl2pPr>
              <a:lnSpc>
                <a:spcPct val="120000"/>
              </a:lnSpc>
              <a:spcAft>
                <a:spcPts val="600"/>
              </a:spcAft>
              <a:defRPr sz="1600"/>
            </a:lvl2pPr>
            <a:lvl3pPr>
              <a:lnSpc>
                <a:spcPct val="120000"/>
              </a:lnSpc>
              <a:spcAft>
                <a:spcPts val="600"/>
              </a:spcAft>
              <a:defRPr sz="1600"/>
            </a:lvl3pPr>
            <a:lvl4pPr>
              <a:lnSpc>
                <a:spcPct val="120000"/>
              </a:lnSpc>
              <a:spcAft>
                <a:spcPts val="600"/>
              </a:spcAft>
              <a:defRPr sz="1600"/>
            </a:lvl4pPr>
            <a:lvl5pPr>
              <a:lnSpc>
                <a:spcPct val="120000"/>
              </a:lnSpc>
              <a:spcAft>
                <a:spcPts val="600"/>
              </a:spcAft>
              <a:defRPr sz="1600"/>
            </a:lvl5pPr>
          </a:lstStyle>
          <a:p>
            <a:pPr lvl="0"/>
            <a:r>
              <a:rPr lang="nl-NL" dirty="0"/>
              <a:t>Klikken om de tekststijl van het model te bewerken</a:t>
            </a:r>
            <a:endParaRPr lang="en-US" dirty="0"/>
          </a:p>
        </p:txBody>
      </p:sp>
      <p:sp>
        <p:nvSpPr>
          <p:cNvPr id="4" name="Content Placeholder 2">
            <a:extLst>
              <a:ext uri="{FF2B5EF4-FFF2-40B4-BE49-F238E27FC236}">
                <a16:creationId xmlns:a16="http://schemas.microsoft.com/office/drawing/2014/main" id="{ED97A019-3295-A7B6-6A6F-9C68893C3367}"/>
              </a:ext>
            </a:extLst>
          </p:cNvPr>
          <p:cNvSpPr>
            <a:spLocks noGrp="1"/>
          </p:cNvSpPr>
          <p:nvPr>
            <p:ph idx="15" hasCustomPrompt="1"/>
          </p:nvPr>
        </p:nvSpPr>
        <p:spPr>
          <a:xfrm>
            <a:off x="1423685" y="2283977"/>
            <a:ext cx="7898339" cy="218076"/>
          </a:xfrm>
          <a:prstGeom prst="rect">
            <a:avLst/>
          </a:prstGeom>
        </p:spPr>
        <p:txBody>
          <a:bodyPr anchor="ctr">
            <a:noAutofit/>
          </a:bodyPr>
          <a:lstStyle>
            <a:lvl1pPr marL="0" indent="0">
              <a:lnSpc>
                <a:spcPct val="120000"/>
              </a:lnSpc>
              <a:spcAft>
                <a:spcPts val="600"/>
              </a:spcAft>
              <a:buNone/>
              <a:defRPr sz="1100" b="0" i="0" spc="300">
                <a:solidFill>
                  <a:srgbClr val="AB1369"/>
                </a:solidFill>
                <a:latin typeface="Poppins SemiBold" panose="00000700000000000000" pitchFamily="2" charset="0"/>
                <a:cs typeface="Poppins SemiBold" panose="00000700000000000000" pitchFamily="2" charset="0"/>
              </a:defRPr>
            </a:lvl1pPr>
            <a:lvl2pPr>
              <a:lnSpc>
                <a:spcPct val="120000"/>
              </a:lnSpc>
              <a:spcAft>
                <a:spcPts val="600"/>
              </a:spcAft>
              <a:defRPr sz="1600"/>
            </a:lvl2pPr>
            <a:lvl3pPr>
              <a:lnSpc>
                <a:spcPct val="120000"/>
              </a:lnSpc>
              <a:spcAft>
                <a:spcPts val="600"/>
              </a:spcAft>
              <a:defRPr sz="1600"/>
            </a:lvl3pPr>
            <a:lvl4pPr>
              <a:lnSpc>
                <a:spcPct val="120000"/>
              </a:lnSpc>
              <a:spcAft>
                <a:spcPts val="600"/>
              </a:spcAft>
              <a:defRPr sz="1600"/>
            </a:lvl4pPr>
            <a:lvl5pPr>
              <a:lnSpc>
                <a:spcPct val="120000"/>
              </a:lnSpc>
              <a:spcAft>
                <a:spcPts val="600"/>
              </a:spcAft>
              <a:defRPr sz="1600"/>
            </a:lvl5pPr>
          </a:lstStyle>
          <a:p>
            <a:pPr lvl="0"/>
            <a:r>
              <a:rPr lang="nl-NL" dirty="0"/>
              <a:t>KLIKKEN OM DE TEKSTSTIJL VAN HET MODEL TE BEWERKEN</a:t>
            </a:r>
            <a:endParaRPr lang="en-US" dirty="0"/>
          </a:p>
        </p:txBody>
      </p:sp>
      <p:sp>
        <p:nvSpPr>
          <p:cNvPr id="32" name="Content Placeholder 2">
            <a:extLst>
              <a:ext uri="{FF2B5EF4-FFF2-40B4-BE49-F238E27FC236}">
                <a16:creationId xmlns:a16="http://schemas.microsoft.com/office/drawing/2014/main" id="{726315E3-3049-DB19-49C1-9A4CE35AF6C1}"/>
              </a:ext>
            </a:extLst>
          </p:cNvPr>
          <p:cNvSpPr>
            <a:spLocks noGrp="1"/>
          </p:cNvSpPr>
          <p:nvPr>
            <p:ph idx="16"/>
          </p:nvPr>
        </p:nvSpPr>
        <p:spPr>
          <a:xfrm>
            <a:off x="1423684" y="3457207"/>
            <a:ext cx="9344627" cy="778397"/>
          </a:xfrm>
          <a:prstGeom prst="rect">
            <a:avLst/>
          </a:prstGeom>
        </p:spPr>
        <p:txBody>
          <a:bodyPr anchor="t">
            <a:normAutofit/>
          </a:bodyPr>
          <a:lstStyle>
            <a:lvl1pPr marL="0" indent="0">
              <a:lnSpc>
                <a:spcPct val="120000"/>
              </a:lnSpc>
              <a:spcAft>
                <a:spcPts val="600"/>
              </a:spcAft>
              <a:buNone/>
              <a:defRPr sz="1800">
                <a:latin typeface="Poppins" panose="00000500000000000000" pitchFamily="2" charset="0"/>
                <a:cs typeface="Poppins" panose="00000500000000000000" pitchFamily="2" charset="0"/>
              </a:defRPr>
            </a:lvl1pPr>
            <a:lvl2pPr>
              <a:lnSpc>
                <a:spcPct val="120000"/>
              </a:lnSpc>
              <a:spcAft>
                <a:spcPts val="600"/>
              </a:spcAft>
              <a:defRPr sz="1600"/>
            </a:lvl2pPr>
            <a:lvl3pPr>
              <a:lnSpc>
                <a:spcPct val="120000"/>
              </a:lnSpc>
              <a:spcAft>
                <a:spcPts val="600"/>
              </a:spcAft>
              <a:defRPr sz="1600"/>
            </a:lvl3pPr>
            <a:lvl4pPr>
              <a:lnSpc>
                <a:spcPct val="120000"/>
              </a:lnSpc>
              <a:spcAft>
                <a:spcPts val="600"/>
              </a:spcAft>
              <a:defRPr sz="1600"/>
            </a:lvl4pPr>
            <a:lvl5pPr>
              <a:lnSpc>
                <a:spcPct val="120000"/>
              </a:lnSpc>
              <a:spcAft>
                <a:spcPts val="600"/>
              </a:spcAft>
              <a:defRPr sz="1600"/>
            </a:lvl5pPr>
          </a:lstStyle>
          <a:p>
            <a:pPr lvl="0"/>
            <a:r>
              <a:rPr lang="nl-NL" dirty="0"/>
              <a:t>Klikken om de tekststijl van het model te bewerken</a:t>
            </a:r>
            <a:endParaRPr lang="en-US" dirty="0"/>
          </a:p>
        </p:txBody>
      </p:sp>
      <p:sp>
        <p:nvSpPr>
          <p:cNvPr id="33" name="Content Placeholder 2">
            <a:extLst>
              <a:ext uri="{FF2B5EF4-FFF2-40B4-BE49-F238E27FC236}">
                <a16:creationId xmlns:a16="http://schemas.microsoft.com/office/drawing/2014/main" id="{AA6FBE3A-1B96-3916-1C3C-FA5908B94AF0}"/>
              </a:ext>
            </a:extLst>
          </p:cNvPr>
          <p:cNvSpPr>
            <a:spLocks noGrp="1"/>
          </p:cNvSpPr>
          <p:nvPr>
            <p:ph idx="17" hasCustomPrompt="1"/>
          </p:nvPr>
        </p:nvSpPr>
        <p:spPr>
          <a:xfrm>
            <a:off x="1423685" y="3222529"/>
            <a:ext cx="7898339" cy="218076"/>
          </a:xfrm>
          <a:prstGeom prst="rect">
            <a:avLst/>
          </a:prstGeom>
        </p:spPr>
        <p:txBody>
          <a:bodyPr anchor="ctr">
            <a:noAutofit/>
          </a:bodyPr>
          <a:lstStyle>
            <a:lvl1pPr marL="0" indent="0">
              <a:lnSpc>
                <a:spcPct val="120000"/>
              </a:lnSpc>
              <a:spcAft>
                <a:spcPts val="600"/>
              </a:spcAft>
              <a:buNone/>
              <a:defRPr sz="1100" b="0" i="0" spc="300" baseline="0">
                <a:solidFill>
                  <a:srgbClr val="AB1369"/>
                </a:solidFill>
                <a:latin typeface="Poppins SemiBold" panose="00000700000000000000" pitchFamily="2" charset="0"/>
                <a:cs typeface="Poppins Medium" pitchFamily="2" charset="77"/>
              </a:defRPr>
            </a:lvl1pPr>
            <a:lvl2pPr>
              <a:lnSpc>
                <a:spcPct val="120000"/>
              </a:lnSpc>
              <a:spcAft>
                <a:spcPts val="600"/>
              </a:spcAft>
              <a:defRPr sz="1600"/>
            </a:lvl2pPr>
            <a:lvl3pPr>
              <a:lnSpc>
                <a:spcPct val="120000"/>
              </a:lnSpc>
              <a:spcAft>
                <a:spcPts val="600"/>
              </a:spcAft>
              <a:defRPr sz="1600"/>
            </a:lvl3pPr>
            <a:lvl4pPr>
              <a:lnSpc>
                <a:spcPct val="120000"/>
              </a:lnSpc>
              <a:spcAft>
                <a:spcPts val="600"/>
              </a:spcAft>
              <a:defRPr sz="1600"/>
            </a:lvl4pPr>
            <a:lvl5pPr>
              <a:lnSpc>
                <a:spcPct val="120000"/>
              </a:lnSpc>
              <a:spcAft>
                <a:spcPts val="600"/>
              </a:spcAft>
              <a:defRPr sz="1600"/>
            </a:lvl5pPr>
          </a:lstStyle>
          <a:p>
            <a:pPr lvl="0"/>
            <a:r>
              <a:rPr lang="nl-NL" dirty="0"/>
              <a:t>KLIKKEN OM DE TEKSTSTIJL VAN HET MODEL TE BEWERKEN</a:t>
            </a:r>
            <a:endParaRPr lang="en-US" dirty="0"/>
          </a:p>
        </p:txBody>
      </p:sp>
      <p:sp>
        <p:nvSpPr>
          <p:cNvPr id="34" name="Content Placeholder 2">
            <a:extLst>
              <a:ext uri="{FF2B5EF4-FFF2-40B4-BE49-F238E27FC236}">
                <a16:creationId xmlns:a16="http://schemas.microsoft.com/office/drawing/2014/main" id="{7C4C8DAC-2378-1622-FA96-3A35FB440ABB}"/>
              </a:ext>
            </a:extLst>
          </p:cNvPr>
          <p:cNvSpPr>
            <a:spLocks noGrp="1"/>
          </p:cNvSpPr>
          <p:nvPr>
            <p:ph idx="18"/>
          </p:nvPr>
        </p:nvSpPr>
        <p:spPr>
          <a:xfrm>
            <a:off x="1423684" y="4403276"/>
            <a:ext cx="9344627" cy="778397"/>
          </a:xfrm>
          <a:prstGeom prst="rect">
            <a:avLst/>
          </a:prstGeom>
        </p:spPr>
        <p:txBody>
          <a:bodyPr anchor="t">
            <a:normAutofit/>
          </a:bodyPr>
          <a:lstStyle>
            <a:lvl1pPr marL="0" indent="0">
              <a:lnSpc>
                <a:spcPct val="120000"/>
              </a:lnSpc>
              <a:spcAft>
                <a:spcPts val="600"/>
              </a:spcAft>
              <a:buNone/>
              <a:defRPr sz="1800" baseline="0">
                <a:latin typeface="Poppins" panose="00000500000000000000" pitchFamily="2" charset="0"/>
              </a:defRPr>
            </a:lvl1pPr>
            <a:lvl2pPr>
              <a:lnSpc>
                <a:spcPct val="120000"/>
              </a:lnSpc>
              <a:spcAft>
                <a:spcPts val="600"/>
              </a:spcAft>
              <a:defRPr sz="1600"/>
            </a:lvl2pPr>
            <a:lvl3pPr>
              <a:lnSpc>
                <a:spcPct val="120000"/>
              </a:lnSpc>
              <a:spcAft>
                <a:spcPts val="600"/>
              </a:spcAft>
              <a:defRPr sz="1600"/>
            </a:lvl3pPr>
            <a:lvl4pPr>
              <a:lnSpc>
                <a:spcPct val="120000"/>
              </a:lnSpc>
              <a:spcAft>
                <a:spcPts val="600"/>
              </a:spcAft>
              <a:defRPr sz="1600"/>
            </a:lvl4pPr>
            <a:lvl5pPr>
              <a:lnSpc>
                <a:spcPct val="120000"/>
              </a:lnSpc>
              <a:spcAft>
                <a:spcPts val="600"/>
              </a:spcAft>
              <a:defRPr sz="1600"/>
            </a:lvl5pPr>
          </a:lstStyle>
          <a:p>
            <a:pPr lvl="0"/>
            <a:r>
              <a:rPr lang="nl-NL" dirty="0"/>
              <a:t>Klikken om de tekststijl van het model te bewerken</a:t>
            </a:r>
            <a:endParaRPr lang="en-US" dirty="0"/>
          </a:p>
        </p:txBody>
      </p:sp>
      <p:sp>
        <p:nvSpPr>
          <p:cNvPr id="35" name="Content Placeholder 2">
            <a:extLst>
              <a:ext uri="{FF2B5EF4-FFF2-40B4-BE49-F238E27FC236}">
                <a16:creationId xmlns:a16="http://schemas.microsoft.com/office/drawing/2014/main" id="{4285AF2D-EDF9-BCDB-5462-08C6F8B4C456}"/>
              </a:ext>
            </a:extLst>
          </p:cNvPr>
          <p:cNvSpPr>
            <a:spLocks noGrp="1"/>
          </p:cNvSpPr>
          <p:nvPr>
            <p:ph idx="19" hasCustomPrompt="1"/>
          </p:nvPr>
        </p:nvSpPr>
        <p:spPr>
          <a:xfrm>
            <a:off x="1423685" y="4168598"/>
            <a:ext cx="7898339" cy="218076"/>
          </a:xfrm>
          <a:prstGeom prst="rect">
            <a:avLst/>
          </a:prstGeom>
        </p:spPr>
        <p:txBody>
          <a:bodyPr anchor="ctr">
            <a:noAutofit/>
          </a:bodyPr>
          <a:lstStyle>
            <a:lvl1pPr marL="0" indent="0">
              <a:lnSpc>
                <a:spcPct val="120000"/>
              </a:lnSpc>
              <a:spcAft>
                <a:spcPts val="600"/>
              </a:spcAft>
              <a:buNone/>
              <a:defRPr sz="1100" b="0" i="0" spc="300">
                <a:solidFill>
                  <a:srgbClr val="AB1369"/>
                </a:solidFill>
                <a:latin typeface="Poppins SemiBold" panose="00000700000000000000" pitchFamily="2" charset="0"/>
                <a:cs typeface="Poppins SemiBold" panose="00000700000000000000" pitchFamily="2" charset="0"/>
              </a:defRPr>
            </a:lvl1pPr>
            <a:lvl2pPr>
              <a:lnSpc>
                <a:spcPct val="120000"/>
              </a:lnSpc>
              <a:spcAft>
                <a:spcPts val="600"/>
              </a:spcAft>
              <a:defRPr sz="1600"/>
            </a:lvl2pPr>
            <a:lvl3pPr>
              <a:lnSpc>
                <a:spcPct val="120000"/>
              </a:lnSpc>
              <a:spcAft>
                <a:spcPts val="600"/>
              </a:spcAft>
              <a:defRPr sz="1600"/>
            </a:lvl3pPr>
            <a:lvl4pPr>
              <a:lnSpc>
                <a:spcPct val="120000"/>
              </a:lnSpc>
              <a:spcAft>
                <a:spcPts val="600"/>
              </a:spcAft>
              <a:defRPr sz="1600"/>
            </a:lvl4pPr>
            <a:lvl5pPr>
              <a:lnSpc>
                <a:spcPct val="120000"/>
              </a:lnSpc>
              <a:spcAft>
                <a:spcPts val="600"/>
              </a:spcAft>
              <a:defRPr sz="1600"/>
            </a:lvl5pPr>
          </a:lstStyle>
          <a:p>
            <a:pPr lvl="0"/>
            <a:r>
              <a:rPr lang="nl-NL" dirty="0"/>
              <a:t>KLIKKEN OM DE TEKSTSTIJL VAN HET MODEL TE BEWERKEN</a:t>
            </a:r>
            <a:endParaRPr lang="en-US" dirty="0"/>
          </a:p>
        </p:txBody>
      </p:sp>
      <p:sp>
        <p:nvSpPr>
          <p:cNvPr id="36" name="Content Placeholder 2">
            <a:extLst>
              <a:ext uri="{FF2B5EF4-FFF2-40B4-BE49-F238E27FC236}">
                <a16:creationId xmlns:a16="http://schemas.microsoft.com/office/drawing/2014/main" id="{9399D39A-597F-0E35-0183-79DA85A22471}"/>
              </a:ext>
            </a:extLst>
          </p:cNvPr>
          <p:cNvSpPr>
            <a:spLocks noGrp="1"/>
          </p:cNvSpPr>
          <p:nvPr>
            <p:ph idx="20"/>
          </p:nvPr>
        </p:nvSpPr>
        <p:spPr>
          <a:xfrm>
            <a:off x="1423684" y="5349345"/>
            <a:ext cx="9344627" cy="778397"/>
          </a:xfrm>
          <a:prstGeom prst="rect">
            <a:avLst/>
          </a:prstGeom>
        </p:spPr>
        <p:txBody>
          <a:bodyPr anchor="t">
            <a:normAutofit/>
          </a:bodyPr>
          <a:lstStyle>
            <a:lvl1pPr marL="0" indent="0">
              <a:lnSpc>
                <a:spcPct val="120000"/>
              </a:lnSpc>
              <a:spcAft>
                <a:spcPts val="600"/>
              </a:spcAft>
              <a:buNone/>
              <a:defRPr sz="1800">
                <a:latin typeface="Poppins" panose="00000500000000000000" pitchFamily="2" charset="0"/>
                <a:cs typeface="Poppins" panose="00000500000000000000" pitchFamily="2" charset="0"/>
              </a:defRPr>
            </a:lvl1pPr>
            <a:lvl2pPr>
              <a:lnSpc>
                <a:spcPct val="120000"/>
              </a:lnSpc>
              <a:spcAft>
                <a:spcPts val="600"/>
              </a:spcAft>
              <a:defRPr sz="1600"/>
            </a:lvl2pPr>
            <a:lvl3pPr>
              <a:lnSpc>
                <a:spcPct val="120000"/>
              </a:lnSpc>
              <a:spcAft>
                <a:spcPts val="600"/>
              </a:spcAft>
              <a:defRPr sz="1600"/>
            </a:lvl3pPr>
            <a:lvl4pPr>
              <a:lnSpc>
                <a:spcPct val="120000"/>
              </a:lnSpc>
              <a:spcAft>
                <a:spcPts val="600"/>
              </a:spcAft>
              <a:defRPr sz="1600"/>
            </a:lvl4pPr>
            <a:lvl5pPr>
              <a:lnSpc>
                <a:spcPct val="120000"/>
              </a:lnSpc>
              <a:spcAft>
                <a:spcPts val="600"/>
              </a:spcAft>
              <a:defRPr sz="1600"/>
            </a:lvl5pPr>
          </a:lstStyle>
          <a:p>
            <a:pPr lvl="0"/>
            <a:r>
              <a:rPr lang="nl-NL" dirty="0"/>
              <a:t>Klikken om de tekststijl van het model te bewerken</a:t>
            </a:r>
            <a:endParaRPr lang="en-US" dirty="0"/>
          </a:p>
        </p:txBody>
      </p:sp>
      <p:sp>
        <p:nvSpPr>
          <p:cNvPr id="37" name="Content Placeholder 2">
            <a:extLst>
              <a:ext uri="{FF2B5EF4-FFF2-40B4-BE49-F238E27FC236}">
                <a16:creationId xmlns:a16="http://schemas.microsoft.com/office/drawing/2014/main" id="{10AB4144-EC35-E71E-16F5-0C52C02E93A6}"/>
              </a:ext>
            </a:extLst>
          </p:cNvPr>
          <p:cNvSpPr>
            <a:spLocks noGrp="1"/>
          </p:cNvSpPr>
          <p:nvPr>
            <p:ph idx="21" hasCustomPrompt="1"/>
          </p:nvPr>
        </p:nvSpPr>
        <p:spPr>
          <a:xfrm>
            <a:off x="1423685" y="5114667"/>
            <a:ext cx="7898339" cy="218076"/>
          </a:xfrm>
          <a:prstGeom prst="rect">
            <a:avLst/>
          </a:prstGeom>
        </p:spPr>
        <p:txBody>
          <a:bodyPr anchor="ctr">
            <a:noAutofit/>
          </a:bodyPr>
          <a:lstStyle>
            <a:lvl1pPr marL="0" indent="0">
              <a:lnSpc>
                <a:spcPct val="120000"/>
              </a:lnSpc>
              <a:spcAft>
                <a:spcPts val="600"/>
              </a:spcAft>
              <a:buNone/>
              <a:defRPr sz="1100" b="0" i="0" spc="300">
                <a:solidFill>
                  <a:srgbClr val="AB1369"/>
                </a:solidFill>
                <a:latin typeface="Poppins SemiBold" panose="00000700000000000000" pitchFamily="2" charset="0"/>
                <a:cs typeface="Poppins SemiBold" panose="00000700000000000000" pitchFamily="2" charset="0"/>
              </a:defRPr>
            </a:lvl1pPr>
            <a:lvl2pPr>
              <a:lnSpc>
                <a:spcPct val="120000"/>
              </a:lnSpc>
              <a:spcAft>
                <a:spcPts val="600"/>
              </a:spcAft>
              <a:defRPr sz="1600"/>
            </a:lvl2pPr>
            <a:lvl3pPr>
              <a:lnSpc>
                <a:spcPct val="120000"/>
              </a:lnSpc>
              <a:spcAft>
                <a:spcPts val="600"/>
              </a:spcAft>
              <a:defRPr sz="1600"/>
            </a:lvl3pPr>
            <a:lvl4pPr>
              <a:lnSpc>
                <a:spcPct val="120000"/>
              </a:lnSpc>
              <a:spcAft>
                <a:spcPts val="600"/>
              </a:spcAft>
              <a:defRPr sz="1600"/>
            </a:lvl4pPr>
            <a:lvl5pPr>
              <a:lnSpc>
                <a:spcPct val="120000"/>
              </a:lnSpc>
              <a:spcAft>
                <a:spcPts val="600"/>
              </a:spcAft>
              <a:defRPr sz="1600"/>
            </a:lvl5pPr>
          </a:lstStyle>
          <a:p>
            <a:pPr lvl="0"/>
            <a:r>
              <a:rPr lang="nl-NL" dirty="0"/>
              <a:t>KLIKKEN OM DE TEKSTSTIJL VAN HET MODEL TE BEWERKEN</a:t>
            </a:r>
            <a:endParaRPr lang="en-US" dirty="0"/>
          </a:p>
        </p:txBody>
      </p:sp>
    </p:spTree>
    <p:extLst>
      <p:ext uri="{BB962C8B-B14F-4D97-AF65-F5344CB8AC3E}">
        <p14:creationId xmlns:p14="http://schemas.microsoft.com/office/powerpoint/2010/main" val="4193054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Even voorstellen">
    <p:spTree>
      <p:nvGrpSpPr>
        <p:cNvPr id="1" name=""/>
        <p:cNvGrpSpPr/>
        <p:nvPr/>
      </p:nvGrpSpPr>
      <p:grpSpPr>
        <a:xfrm>
          <a:off x="0" y="0"/>
          <a:ext cx="0" cy="0"/>
          <a:chOff x="0" y="0"/>
          <a:chExt cx="0" cy="0"/>
        </a:xfrm>
      </p:grpSpPr>
      <p:pic>
        <p:nvPicPr>
          <p:cNvPr id="7" name="Afbeelding 6" descr="Afbeelding met Rechthoek&#10;&#10;Automatisch gegenereerde beschrijving">
            <a:extLst>
              <a:ext uri="{FF2B5EF4-FFF2-40B4-BE49-F238E27FC236}">
                <a16:creationId xmlns:a16="http://schemas.microsoft.com/office/drawing/2014/main" id="{0F2E8098-6564-3E71-C701-C7962B649EB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2131159" y="2798092"/>
            <a:ext cx="3693598" cy="739329"/>
          </a:xfrm>
          <a:noFill/>
        </p:spPr>
        <p:txBody>
          <a:bodyPr anchor="t">
            <a:normAutofit/>
          </a:bodyPr>
          <a:lstStyle>
            <a:lvl1pPr algn="ctr">
              <a:lnSpc>
                <a:spcPct val="120000"/>
              </a:lnSpc>
              <a:defRPr sz="1800" b="0" i="0">
                <a:latin typeface="Poppins" pitchFamily="2" charset="77"/>
                <a:cs typeface="Poppins" pitchFamily="2" charset="77"/>
              </a:defRPr>
            </a:lvl1pPr>
          </a:lstStyle>
          <a:p>
            <a:r>
              <a:rPr lang="nl-NL" dirty="0"/>
              <a:t>Klik om stijl te bewerken</a:t>
            </a:r>
            <a:endParaRPr lang="en-US" dirty="0"/>
          </a:p>
        </p:txBody>
      </p:sp>
      <p:sp>
        <p:nvSpPr>
          <p:cNvPr id="19" name="Tijdelijke aanduiding voor afbeelding 18">
            <a:extLst>
              <a:ext uri="{FF2B5EF4-FFF2-40B4-BE49-F238E27FC236}">
                <a16:creationId xmlns:a16="http://schemas.microsoft.com/office/drawing/2014/main" id="{6CDE984E-FEDE-8BFD-826D-25A9478C8B98}"/>
              </a:ext>
            </a:extLst>
          </p:cNvPr>
          <p:cNvSpPr>
            <a:spLocks noGrp="1"/>
          </p:cNvSpPr>
          <p:nvPr>
            <p:ph type="pic" sz="quarter" idx="10"/>
          </p:nvPr>
        </p:nvSpPr>
        <p:spPr>
          <a:xfrm>
            <a:off x="6367244" y="1136873"/>
            <a:ext cx="4787777" cy="4801096"/>
          </a:xfrm>
          <a:prstGeom prst="ellipse">
            <a:avLst/>
          </a:prstGeom>
          <a:ln>
            <a:noFill/>
          </a:ln>
        </p:spPr>
        <p:txBody>
          <a:bodyPr/>
          <a:lstStyle/>
          <a:p>
            <a:endParaRPr lang="nl-NL"/>
          </a:p>
        </p:txBody>
      </p:sp>
    </p:spTree>
    <p:extLst>
      <p:ext uri="{BB962C8B-B14F-4D97-AF65-F5344CB8AC3E}">
        <p14:creationId xmlns:p14="http://schemas.microsoft.com/office/powerpoint/2010/main" val="4097038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Even voorstellen">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0F2E8098-6564-3E71-C701-C7962B649EB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p:nvPr>
        </p:nvSpPr>
        <p:spPr>
          <a:xfrm>
            <a:off x="2131159" y="2798092"/>
            <a:ext cx="3693598" cy="739329"/>
          </a:xfrm>
          <a:noFill/>
        </p:spPr>
        <p:txBody>
          <a:bodyPr anchor="t">
            <a:normAutofit/>
          </a:bodyPr>
          <a:lstStyle>
            <a:lvl1pPr algn="ctr">
              <a:lnSpc>
                <a:spcPct val="120000"/>
              </a:lnSpc>
              <a:defRPr sz="1800" b="0" i="0">
                <a:solidFill>
                  <a:schemeClr val="bg1"/>
                </a:solidFill>
                <a:latin typeface="Poppins" pitchFamily="2" charset="77"/>
                <a:cs typeface="Poppins" pitchFamily="2" charset="77"/>
              </a:defRPr>
            </a:lvl1pPr>
          </a:lstStyle>
          <a:p>
            <a:r>
              <a:rPr lang="nl-NL" dirty="0"/>
              <a:t>Klik om stijl te bewerken</a:t>
            </a:r>
            <a:endParaRPr lang="en-US" dirty="0"/>
          </a:p>
        </p:txBody>
      </p:sp>
      <p:sp>
        <p:nvSpPr>
          <p:cNvPr id="19" name="Tijdelijke aanduiding voor afbeelding 18">
            <a:extLst>
              <a:ext uri="{FF2B5EF4-FFF2-40B4-BE49-F238E27FC236}">
                <a16:creationId xmlns:a16="http://schemas.microsoft.com/office/drawing/2014/main" id="{6CDE984E-FEDE-8BFD-826D-25A9478C8B98}"/>
              </a:ext>
            </a:extLst>
          </p:cNvPr>
          <p:cNvSpPr>
            <a:spLocks noGrp="1"/>
          </p:cNvSpPr>
          <p:nvPr>
            <p:ph type="pic" sz="quarter" idx="10"/>
          </p:nvPr>
        </p:nvSpPr>
        <p:spPr>
          <a:xfrm>
            <a:off x="6367244" y="1136873"/>
            <a:ext cx="4787777" cy="4801096"/>
          </a:xfrm>
          <a:prstGeom prst="ellipse">
            <a:avLst/>
          </a:prstGeom>
          <a:ln>
            <a:noFill/>
          </a:ln>
        </p:spPr>
        <p:txBody>
          <a:bodyPr/>
          <a:lstStyle/>
          <a:p>
            <a:endParaRPr lang="nl-NL"/>
          </a:p>
        </p:txBody>
      </p:sp>
    </p:spTree>
    <p:extLst>
      <p:ext uri="{BB962C8B-B14F-4D97-AF65-F5344CB8AC3E}">
        <p14:creationId xmlns:p14="http://schemas.microsoft.com/office/powerpoint/2010/main" val="1177406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of slotsheet_Corporate">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601B2E5-E436-03B5-B39A-525663E86C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10" name="Afbeelding 9">
            <a:extLst>
              <a:ext uri="{FF2B5EF4-FFF2-40B4-BE49-F238E27FC236}">
                <a16:creationId xmlns:a16="http://schemas.microsoft.com/office/drawing/2014/main" id="{2C9D9847-BB3B-6A97-E6C9-F9CC610F2A4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38897" y="5131519"/>
            <a:ext cx="2879651" cy="1295843"/>
          </a:xfrm>
          <a:prstGeom prst="rect">
            <a:avLst/>
          </a:prstGeom>
        </p:spPr>
      </p:pic>
      <p:sp>
        <p:nvSpPr>
          <p:cNvPr id="16" name="Titel 15">
            <a:extLst>
              <a:ext uri="{FF2B5EF4-FFF2-40B4-BE49-F238E27FC236}">
                <a16:creationId xmlns:a16="http://schemas.microsoft.com/office/drawing/2014/main" id="{C3A7BBE4-394F-1128-F09B-EE6FEEB5A478}"/>
              </a:ext>
            </a:extLst>
          </p:cNvPr>
          <p:cNvSpPr>
            <a:spLocks noGrp="1"/>
          </p:cNvSpPr>
          <p:nvPr>
            <p:ph type="title" hasCustomPrompt="1"/>
          </p:nvPr>
        </p:nvSpPr>
        <p:spPr>
          <a:xfrm>
            <a:off x="1414800" y="1386000"/>
            <a:ext cx="5832793" cy="1325563"/>
          </a:xfrm>
        </p:spPr>
        <p:txBody>
          <a:bodyPr anchor="t" anchorCtr="0">
            <a:normAutofit/>
          </a:bodyPr>
          <a:lstStyle>
            <a:lvl1pPr>
              <a:defRPr sz="2800" b="0" i="0">
                <a:solidFill>
                  <a:schemeClr val="bg1"/>
                </a:solidFill>
                <a:latin typeface="Poppins Medium" pitchFamily="2" charset="77"/>
                <a:cs typeface="Poppins Medium" pitchFamily="2" charset="77"/>
              </a:defRPr>
            </a:lvl1pPr>
          </a:lstStyle>
          <a:p>
            <a:r>
              <a:rPr lang="nl-NL" dirty="0"/>
              <a:t>Hier komt ‘Heeft u nog vragen?’ of een andere eindquote</a:t>
            </a:r>
          </a:p>
        </p:txBody>
      </p:sp>
      <p:sp>
        <p:nvSpPr>
          <p:cNvPr id="3" name="Rechthoek 2">
            <a:extLst>
              <a:ext uri="{FF2B5EF4-FFF2-40B4-BE49-F238E27FC236}">
                <a16:creationId xmlns:a16="http://schemas.microsoft.com/office/drawing/2014/main" id="{6D155B78-4045-2726-B19A-04D50ACBD19E}"/>
              </a:ext>
            </a:extLst>
          </p:cNvPr>
          <p:cNvSpPr/>
          <p:nvPr userDrawn="1"/>
        </p:nvSpPr>
        <p:spPr>
          <a:xfrm>
            <a:off x="12146280" y="5724144"/>
            <a:ext cx="45719"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647092787"/>
      </p:ext>
    </p:extLst>
  </p:cSld>
  <p:clrMapOvr>
    <a:masterClrMapping/>
  </p:clrMapOvr>
  <p:extLst>
    <p:ext uri="{DCECCB84-F9BA-43D5-87BE-67443E8EF086}">
      <p15:sldGuideLst xmlns:p15="http://schemas.microsoft.com/office/powerpoint/2012/main">
        <p15:guide id="1" orient="horz" pos="2160">
          <p15:clr>
            <a:srgbClr val="FBAE40"/>
          </p15:clr>
        </p15:guide>
        <p15:guide id="2" pos="89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el of slotsheet_Corporate">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5843CE41-E6CE-A639-7191-08A62B4D0367}"/>
              </a:ext>
            </a:extLst>
          </p:cNvPr>
          <p:cNvPicPr>
            <a:picLocks noChangeAspect="1"/>
          </p:cNvPicPr>
          <p:nvPr userDrawn="1"/>
        </p:nvPicPr>
        <p:blipFill>
          <a:blip r:embed="rId2"/>
          <a:stretch>
            <a:fillRect/>
          </a:stretch>
        </p:blipFill>
        <p:spPr>
          <a:xfrm>
            <a:off x="-90000" y="-91811"/>
            <a:ext cx="12294833" cy="6998400"/>
          </a:xfrm>
          <a:prstGeom prst="rect">
            <a:avLst/>
          </a:prstGeom>
        </p:spPr>
      </p:pic>
      <p:pic>
        <p:nvPicPr>
          <p:cNvPr id="10" name="Afbeelding 9">
            <a:extLst>
              <a:ext uri="{FF2B5EF4-FFF2-40B4-BE49-F238E27FC236}">
                <a16:creationId xmlns:a16="http://schemas.microsoft.com/office/drawing/2014/main" id="{2C9D9847-BB3B-6A97-E6C9-F9CC610F2A4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38897" y="5131519"/>
            <a:ext cx="2879651" cy="1295843"/>
          </a:xfrm>
          <a:prstGeom prst="rect">
            <a:avLst/>
          </a:prstGeom>
        </p:spPr>
      </p:pic>
      <p:sp>
        <p:nvSpPr>
          <p:cNvPr id="16" name="Titel 15">
            <a:extLst>
              <a:ext uri="{FF2B5EF4-FFF2-40B4-BE49-F238E27FC236}">
                <a16:creationId xmlns:a16="http://schemas.microsoft.com/office/drawing/2014/main" id="{C3A7BBE4-394F-1128-F09B-EE6FEEB5A478}"/>
              </a:ext>
            </a:extLst>
          </p:cNvPr>
          <p:cNvSpPr>
            <a:spLocks noGrp="1"/>
          </p:cNvSpPr>
          <p:nvPr>
            <p:ph type="title" hasCustomPrompt="1"/>
          </p:nvPr>
        </p:nvSpPr>
        <p:spPr>
          <a:xfrm>
            <a:off x="1414800" y="1386000"/>
            <a:ext cx="5832793" cy="1325563"/>
          </a:xfrm>
        </p:spPr>
        <p:txBody>
          <a:bodyPr anchor="t" anchorCtr="0">
            <a:normAutofit/>
          </a:bodyPr>
          <a:lstStyle>
            <a:lvl1pPr>
              <a:defRPr sz="2800" b="0" i="0">
                <a:solidFill>
                  <a:schemeClr val="tx1"/>
                </a:solidFill>
                <a:latin typeface="Poppins Medium" pitchFamily="2" charset="77"/>
                <a:cs typeface="Poppins Medium" pitchFamily="2" charset="77"/>
              </a:defRPr>
            </a:lvl1pPr>
          </a:lstStyle>
          <a:p>
            <a:r>
              <a:rPr lang="nl-NL" dirty="0"/>
              <a:t>Hier komt ‘Heeft u nog vragen?’ of een andere eindquote</a:t>
            </a:r>
          </a:p>
        </p:txBody>
      </p:sp>
    </p:spTree>
    <p:extLst>
      <p:ext uri="{BB962C8B-B14F-4D97-AF65-F5344CB8AC3E}">
        <p14:creationId xmlns:p14="http://schemas.microsoft.com/office/powerpoint/2010/main" val="163290136"/>
      </p:ext>
    </p:extLst>
  </p:cSld>
  <p:clrMapOvr>
    <a:masterClrMapping/>
  </p:clrMapOvr>
  <p:extLst>
    <p:ext uri="{DCECCB84-F9BA-43D5-87BE-67443E8EF086}">
      <p15:sldGuideLst xmlns:p15="http://schemas.microsoft.com/office/powerpoint/2012/main">
        <p15:guide id="1" orient="horz" pos="2160">
          <p15:clr>
            <a:srgbClr val="FBAE40"/>
          </p15:clr>
        </p15:guide>
        <p15:guide id="2" pos="89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somming 1 kol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3637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 met afbeeldin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65C970A5-64F0-0D15-491A-4EABAA27B0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287079"/>
            <a:ext cx="12192000" cy="6858000"/>
          </a:xfrm>
          <a:prstGeom prst="rect">
            <a:avLst/>
          </a:prstGeom>
        </p:spPr>
      </p:pic>
      <p:sp>
        <p:nvSpPr>
          <p:cNvPr id="2" name="Title 1"/>
          <p:cNvSpPr>
            <a:spLocks noGrp="1"/>
          </p:cNvSpPr>
          <p:nvPr>
            <p:ph type="title"/>
          </p:nvPr>
        </p:nvSpPr>
        <p:spPr>
          <a:xfrm>
            <a:off x="1423686" y="1327094"/>
            <a:ext cx="4314383" cy="1140977"/>
          </a:xfrm>
        </p:spPr>
        <p:txBody>
          <a:bodyPr anchor="t">
            <a:normAutofit/>
          </a:bodyPr>
          <a:lstStyle>
            <a:lvl1pPr>
              <a:lnSpc>
                <a:spcPct val="100000"/>
              </a:lnSpc>
              <a:defRPr sz="2800" b="0" i="0">
                <a:latin typeface="Poppins Medium" pitchFamily="2" charset="77"/>
                <a:cs typeface="Poppins Medium" pitchFamily="2" charset="77"/>
              </a:defRPr>
            </a:lvl1pPr>
          </a:lstStyle>
          <a:p>
            <a:r>
              <a:rPr lang="nl-NL" dirty="0"/>
              <a:t>Klik om stijl te bewerken</a:t>
            </a:r>
            <a:endParaRPr lang="en-US" dirty="0"/>
          </a:p>
        </p:txBody>
      </p:sp>
      <p:sp>
        <p:nvSpPr>
          <p:cNvPr id="3" name="Content Placeholder 2"/>
          <p:cNvSpPr>
            <a:spLocks noGrp="1"/>
          </p:cNvSpPr>
          <p:nvPr>
            <p:ph idx="1"/>
          </p:nvPr>
        </p:nvSpPr>
        <p:spPr>
          <a:xfrm>
            <a:off x="1423686" y="2524715"/>
            <a:ext cx="4314384" cy="3384024"/>
          </a:xfrm>
          <a:prstGeom prst="rect">
            <a:avLst/>
          </a:prstGeom>
        </p:spPr>
        <p:txBody>
          <a:bodyPr>
            <a:normAutofit/>
          </a:bodyPr>
          <a:lstStyle>
            <a:lvl1pPr>
              <a:lnSpc>
                <a:spcPct val="120000"/>
              </a:lnSpc>
              <a:spcAft>
                <a:spcPts val="600"/>
              </a:spcAft>
              <a:defRPr sz="1800" b="0" i="0">
                <a:latin typeface="Poppins" pitchFamily="2" charset="77"/>
                <a:cs typeface="Poppins" pitchFamily="2" charset="77"/>
              </a:defRPr>
            </a:lvl1pPr>
            <a:lvl2pPr>
              <a:lnSpc>
                <a:spcPct val="120000"/>
              </a:lnSpc>
              <a:spcAft>
                <a:spcPts val="600"/>
              </a:spcAft>
              <a:defRPr sz="1800" b="0" i="0">
                <a:latin typeface="Poppins" pitchFamily="2" charset="77"/>
                <a:cs typeface="Poppins" pitchFamily="2" charset="77"/>
              </a:defRPr>
            </a:lvl2pPr>
            <a:lvl3pPr>
              <a:lnSpc>
                <a:spcPct val="120000"/>
              </a:lnSpc>
              <a:spcAft>
                <a:spcPts val="600"/>
              </a:spcAft>
              <a:defRPr sz="1800" b="0" i="0">
                <a:latin typeface="Poppins" pitchFamily="2" charset="77"/>
                <a:cs typeface="Poppins" pitchFamily="2" charset="77"/>
              </a:defRPr>
            </a:lvl3pPr>
            <a:lvl4pPr>
              <a:lnSpc>
                <a:spcPct val="120000"/>
              </a:lnSpc>
              <a:spcAft>
                <a:spcPts val="600"/>
              </a:spcAft>
              <a:defRPr sz="1800" b="0" i="0">
                <a:latin typeface="Poppins" pitchFamily="2" charset="77"/>
                <a:cs typeface="Poppins" pitchFamily="2" charset="77"/>
              </a:defRPr>
            </a:lvl4pPr>
            <a:lvl5pPr>
              <a:lnSpc>
                <a:spcPct val="120000"/>
              </a:lnSpc>
              <a:spcAft>
                <a:spcPts val="600"/>
              </a:spcAft>
              <a:defRPr sz="1800" b="0" i="0">
                <a:latin typeface="Poppins" pitchFamily="2" charset="77"/>
                <a:cs typeface="Poppins" pitchFamily="2" charset="77"/>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Tijdelijke aanduiding voor afbeelding 4">
            <a:extLst>
              <a:ext uri="{FF2B5EF4-FFF2-40B4-BE49-F238E27FC236}">
                <a16:creationId xmlns:a16="http://schemas.microsoft.com/office/drawing/2014/main" id="{D327AA25-E35D-FDEE-E0E3-64F4838A7A01}"/>
              </a:ext>
            </a:extLst>
          </p:cNvPr>
          <p:cNvSpPr>
            <a:spLocks noGrp="1"/>
          </p:cNvSpPr>
          <p:nvPr>
            <p:ph type="pic" sz="quarter" idx="10"/>
          </p:nvPr>
        </p:nvSpPr>
        <p:spPr>
          <a:xfrm>
            <a:off x="6453930" y="1039337"/>
            <a:ext cx="4383832" cy="5040090"/>
          </a:xfrm>
          <a:prstGeom prst="roundRect">
            <a:avLst>
              <a:gd name="adj" fmla="val 4674"/>
            </a:avLst>
          </a:prstGeom>
          <a:ln>
            <a:noFill/>
          </a:ln>
        </p:spPr>
        <p:txBody>
          <a:bodyPr/>
          <a:lstStyle/>
          <a:p>
            <a:endParaRPr lang="nl-NL" dirty="0"/>
          </a:p>
        </p:txBody>
      </p:sp>
    </p:spTree>
    <p:extLst>
      <p:ext uri="{BB962C8B-B14F-4D97-AF65-F5344CB8AC3E}">
        <p14:creationId xmlns:p14="http://schemas.microsoft.com/office/powerpoint/2010/main" val="3760177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kst met 2 afbeeldingen">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9DC93F56-2E8D-1DCB-6500-1AFC262755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2" name="Title 1"/>
          <p:cNvSpPr>
            <a:spLocks noGrp="1"/>
          </p:cNvSpPr>
          <p:nvPr>
            <p:ph type="title"/>
          </p:nvPr>
        </p:nvSpPr>
        <p:spPr>
          <a:xfrm>
            <a:off x="6454750" y="1343277"/>
            <a:ext cx="4383832" cy="1124793"/>
          </a:xfrm>
        </p:spPr>
        <p:txBody>
          <a:bodyPr anchor="t">
            <a:normAutofit/>
          </a:bodyPr>
          <a:lstStyle>
            <a:lvl1pPr>
              <a:lnSpc>
                <a:spcPct val="100000"/>
              </a:lnSpc>
              <a:defRPr sz="2800" b="0" i="0">
                <a:latin typeface="Poppins Medium" pitchFamily="2" charset="77"/>
                <a:cs typeface="Poppins Medium" pitchFamily="2" charset="77"/>
              </a:defRPr>
            </a:lvl1pPr>
          </a:lstStyle>
          <a:p>
            <a:r>
              <a:rPr lang="nl-NL" dirty="0"/>
              <a:t>Klik om stijl te bewerken</a:t>
            </a:r>
            <a:endParaRPr lang="en-US" dirty="0"/>
          </a:p>
        </p:txBody>
      </p:sp>
      <p:sp>
        <p:nvSpPr>
          <p:cNvPr id="3" name="Content Placeholder 2"/>
          <p:cNvSpPr>
            <a:spLocks noGrp="1"/>
          </p:cNvSpPr>
          <p:nvPr>
            <p:ph idx="1"/>
          </p:nvPr>
        </p:nvSpPr>
        <p:spPr>
          <a:xfrm>
            <a:off x="6454750" y="2532806"/>
            <a:ext cx="4383832" cy="3464347"/>
          </a:xfrm>
          <a:prstGeom prst="rect">
            <a:avLst/>
          </a:prstGeom>
        </p:spPr>
        <p:txBody>
          <a:bodyPr>
            <a:normAutofit/>
          </a:bodyPr>
          <a:lstStyle>
            <a:lvl1pPr>
              <a:lnSpc>
                <a:spcPct val="120000"/>
              </a:lnSpc>
              <a:spcAft>
                <a:spcPts val="600"/>
              </a:spcAft>
              <a:defRPr sz="1800" b="0" i="0">
                <a:latin typeface="Poppins" pitchFamily="2" charset="77"/>
                <a:cs typeface="Poppins" pitchFamily="2" charset="77"/>
              </a:defRPr>
            </a:lvl1pPr>
            <a:lvl2pPr>
              <a:lnSpc>
                <a:spcPct val="120000"/>
              </a:lnSpc>
              <a:spcAft>
                <a:spcPts val="600"/>
              </a:spcAft>
              <a:defRPr sz="1800" b="0" i="0">
                <a:latin typeface="Poppins" pitchFamily="2" charset="77"/>
                <a:cs typeface="Poppins" pitchFamily="2" charset="77"/>
              </a:defRPr>
            </a:lvl2pPr>
            <a:lvl3pPr>
              <a:lnSpc>
                <a:spcPct val="120000"/>
              </a:lnSpc>
              <a:spcAft>
                <a:spcPts val="600"/>
              </a:spcAft>
              <a:defRPr sz="1800" b="0" i="0">
                <a:latin typeface="Poppins" pitchFamily="2" charset="77"/>
                <a:cs typeface="Poppins" pitchFamily="2" charset="77"/>
              </a:defRPr>
            </a:lvl3pPr>
            <a:lvl4pPr>
              <a:lnSpc>
                <a:spcPct val="120000"/>
              </a:lnSpc>
              <a:spcAft>
                <a:spcPts val="600"/>
              </a:spcAft>
              <a:defRPr sz="1800" b="0" i="0">
                <a:latin typeface="Poppins" pitchFamily="2" charset="77"/>
                <a:cs typeface="Poppins" pitchFamily="2" charset="77"/>
              </a:defRPr>
            </a:lvl4pPr>
            <a:lvl5pPr>
              <a:lnSpc>
                <a:spcPct val="120000"/>
              </a:lnSpc>
              <a:spcAft>
                <a:spcPts val="600"/>
              </a:spcAft>
              <a:defRPr sz="1800" b="0" i="0">
                <a:latin typeface="Poppins" pitchFamily="2" charset="77"/>
                <a:cs typeface="Poppins" pitchFamily="2" charset="77"/>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5" name="Tijdelijke aanduiding voor afbeelding 4">
            <a:extLst>
              <a:ext uri="{FF2B5EF4-FFF2-40B4-BE49-F238E27FC236}">
                <a16:creationId xmlns:a16="http://schemas.microsoft.com/office/drawing/2014/main" id="{D327AA25-E35D-FDEE-E0E3-64F4838A7A01}"/>
              </a:ext>
            </a:extLst>
          </p:cNvPr>
          <p:cNvSpPr>
            <a:spLocks noGrp="1"/>
          </p:cNvSpPr>
          <p:nvPr>
            <p:ph type="pic" sz="quarter" idx="10"/>
          </p:nvPr>
        </p:nvSpPr>
        <p:spPr>
          <a:xfrm>
            <a:off x="1386974" y="1039337"/>
            <a:ext cx="4183316" cy="4106246"/>
          </a:xfrm>
          <a:prstGeom prst="roundRect">
            <a:avLst>
              <a:gd name="adj" fmla="val 4674"/>
            </a:avLst>
          </a:prstGeom>
          <a:ln>
            <a:noFill/>
          </a:ln>
        </p:spPr>
        <p:txBody>
          <a:bodyPr/>
          <a:lstStyle/>
          <a:p>
            <a:endParaRPr lang="nl-NL" dirty="0"/>
          </a:p>
        </p:txBody>
      </p:sp>
      <p:sp>
        <p:nvSpPr>
          <p:cNvPr id="7" name="Tijdelijke aanduiding voor afbeelding 4">
            <a:extLst>
              <a:ext uri="{FF2B5EF4-FFF2-40B4-BE49-F238E27FC236}">
                <a16:creationId xmlns:a16="http://schemas.microsoft.com/office/drawing/2014/main" id="{FF4D0873-D0B1-A464-ED66-A2E293E008DA}"/>
              </a:ext>
            </a:extLst>
          </p:cNvPr>
          <p:cNvSpPr>
            <a:spLocks noGrp="1"/>
          </p:cNvSpPr>
          <p:nvPr>
            <p:ph type="pic" sz="quarter" idx="12"/>
          </p:nvPr>
        </p:nvSpPr>
        <p:spPr>
          <a:xfrm>
            <a:off x="3578890" y="4394084"/>
            <a:ext cx="2357885" cy="1687585"/>
          </a:xfrm>
          <a:prstGeom prst="roundRect">
            <a:avLst>
              <a:gd name="adj" fmla="val 4674"/>
            </a:avLst>
          </a:prstGeom>
          <a:ln>
            <a:noFill/>
          </a:ln>
        </p:spPr>
        <p:txBody>
          <a:bodyPr/>
          <a:lstStyle/>
          <a:p>
            <a:endParaRPr lang="nl-NL" dirty="0"/>
          </a:p>
        </p:txBody>
      </p:sp>
    </p:spTree>
    <p:extLst>
      <p:ext uri="{BB962C8B-B14F-4D97-AF65-F5344CB8AC3E}">
        <p14:creationId xmlns:p14="http://schemas.microsoft.com/office/powerpoint/2010/main" val="2234447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pagina_2">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6A6936EA-3A37-7AA3-D787-62FE28838EA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3664" y="-67112"/>
            <a:ext cx="12302876" cy="6910745"/>
          </a:xfrm>
          <a:prstGeom prst="rect">
            <a:avLst/>
          </a:prstGeom>
        </p:spPr>
      </p:pic>
      <p:sp>
        <p:nvSpPr>
          <p:cNvPr id="14" name="Rechthoek 13">
            <a:extLst>
              <a:ext uri="{FF2B5EF4-FFF2-40B4-BE49-F238E27FC236}">
                <a16:creationId xmlns:a16="http://schemas.microsoft.com/office/drawing/2014/main" id="{897BD516-5E59-0902-9456-62D8993337F4}"/>
              </a:ext>
            </a:extLst>
          </p:cNvPr>
          <p:cNvSpPr/>
          <p:nvPr userDrawn="1"/>
        </p:nvSpPr>
        <p:spPr>
          <a:xfrm>
            <a:off x="-55438" y="-67112"/>
            <a:ext cx="12302876" cy="6932297"/>
          </a:xfrm>
          <a:prstGeom prst="rect">
            <a:avLst/>
          </a:prstGeom>
          <a:gradFill flip="none" rotWithShape="1">
            <a:gsLst>
              <a:gs pos="0">
                <a:schemeClr val="bg1">
                  <a:alpha val="0"/>
                </a:schemeClr>
              </a:gs>
              <a:gs pos="27000">
                <a:schemeClr val="accent4">
                  <a:lumMod val="0"/>
                  <a:lumOff val="100000"/>
                  <a:alpha val="0"/>
                </a:schemeClr>
              </a:gs>
              <a:gs pos="82000">
                <a:srgbClr val="E5A61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ctrTitle"/>
          </p:nvPr>
        </p:nvSpPr>
        <p:spPr>
          <a:xfrm>
            <a:off x="1040237" y="1928662"/>
            <a:ext cx="5400000" cy="1728939"/>
          </a:xfrm>
        </p:spPr>
        <p:txBody>
          <a:bodyPr anchor="t">
            <a:normAutofit/>
          </a:bodyPr>
          <a:lstStyle>
            <a:lvl1pPr algn="l">
              <a:lnSpc>
                <a:spcPct val="100000"/>
              </a:lnSpc>
              <a:defRPr sz="2800" b="0" i="0">
                <a:solidFill>
                  <a:schemeClr val="tx1"/>
                </a:solidFill>
                <a:latin typeface="Poppins Medium" pitchFamily="2" charset="77"/>
                <a:cs typeface="Poppins Medium" pitchFamily="2" charset="77"/>
              </a:defRPr>
            </a:lvl1pPr>
          </a:lstStyle>
          <a:p>
            <a:r>
              <a:rPr lang="nl-NL" dirty="0"/>
              <a:t>Klik om stijl te bewerken</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DB94D54-F959-9944-998D-CDD88E5554C0}" type="datetimeFigureOut">
              <a:rPr lang="nl-NL" smtClean="0"/>
              <a:t>18-4-2024</a:t>
            </a:fld>
            <a:endParaRPr lang="nl-N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Slide Number Placeholder 5"/>
          <p:cNvSpPr>
            <a:spLocks noGrp="1"/>
          </p:cNvSpPr>
          <p:nvPr>
            <p:ph type="sldNum" sz="quarter" idx="12"/>
          </p:nvPr>
        </p:nvSpPr>
        <p:spPr/>
        <p:txBody>
          <a:bodyPr/>
          <a:lstStyle/>
          <a:p>
            <a:fld id="{894843F5-A037-AD42-8B67-05037F70E43B}" type="slidenum">
              <a:rPr lang="nl-NL" smtClean="0"/>
              <a:t>‹nr.›</a:t>
            </a:fld>
            <a:endParaRPr lang="nl-NL"/>
          </a:p>
        </p:txBody>
      </p:sp>
      <p:pic>
        <p:nvPicPr>
          <p:cNvPr id="13" name="Afbeelding 12">
            <a:extLst>
              <a:ext uri="{FF2B5EF4-FFF2-40B4-BE49-F238E27FC236}">
                <a16:creationId xmlns:a16="http://schemas.microsoft.com/office/drawing/2014/main" id="{DF0BF4A0-C66D-E5E6-D297-2EDDFF6A0D9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5438" y="3516810"/>
            <a:ext cx="12314651" cy="3348375"/>
          </a:xfrm>
          <a:prstGeom prst="rect">
            <a:avLst/>
          </a:prstGeom>
        </p:spPr>
      </p:pic>
      <p:pic>
        <p:nvPicPr>
          <p:cNvPr id="15" name="Afbeelding 14">
            <a:extLst>
              <a:ext uri="{FF2B5EF4-FFF2-40B4-BE49-F238E27FC236}">
                <a16:creationId xmlns:a16="http://schemas.microsoft.com/office/drawing/2014/main" id="{5494DBA9-A49D-9723-04B4-747EBA1D37B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38897" y="5131519"/>
            <a:ext cx="2879651" cy="1295843"/>
          </a:xfrm>
          <a:prstGeom prst="rect">
            <a:avLst/>
          </a:prstGeom>
        </p:spPr>
      </p:pic>
    </p:spTree>
    <p:extLst>
      <p:ext uri="{BB962C8B-B14F-4D97-AF65-F5344CB8AC3E}">
        <p14:creationId xmlns:p14="http://schemas.microsoft.com/office/powerpoint/2010/main" val="2276188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heet met twee afbeeldingen">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35BA5F2C-73E5-5412-1682-57F09017EC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23686" y="1353764"/>
            <a:ext cx="9052110" cy="831079"/>
          </a:xfrm>
        </p:spPr>
        <p:txBody>
          <a:bodyPr anchor="t">
            <a:normAutofit/>
          </a:bodyPr>
          <a:lstStyle>
            <a:lvl1pPr>
              <a:lnSpc>
                <a:spcPct val="100000"/>
              </a:lnSpc>
              <a:defRPr sz="2800" b="0" i="0">
                <a:latin typeface="Poppins Medium" pitchFamily="2" charset="77"/>
                <a:cs typeface="Poppins Medium" pitchFamily="2" charset="77"/>
              </a:defRPr>
            </a:lvl1pPr>
          </a:lstStyle>
          <a:p>
            <a:r>
              <a:rPr lang="nl-NL" dirty="0"/>
              <a:t>Klik om stijl te bewerken</a:t>
            </a:r>
            <a:endParaRPr lang="en-US" dirty="0"/>
          </a:p>
        </p:txBody>
      </p:sp>
      <p:sp>
        <p:nvSpPr>
          <p:cNvPr id="8" name="Tijdelijke aanduiding voor afbeelding 7">
            <a:extLst>
              <a:ext uri="{FF2B5EF4-FFF2-40B4-BE49-F238E27FC236}">
                <a16:creationId xmlns:a16="http://schemas.microsoft.com/office/drawing/2014/main" id="{2C0E28B7-24D2-E25B-2ADC-EDF7CDB4C8D2}"/>
              </a:ext>
            </a:extLst>
          </p:cNvPr>
          <p:cNvSpPr>
            <a:spLocks noGrp="1"/>
          </p:cNvSpPr>
          <p:nvPr>
            <p:ph type="pic" sz="quarter" idx="14"/>
          </p:nvPr>
        </p:nvSpPr>
        <p:spPr>
          <a:xfrm>
            <a:off x="1423988" y="3058858"/>
            <a:ext cx="4381500" cy="3221740"/>
          </a:xfrm>
          <a:prstGeom prst="roundRect">
            <a:avLst>
              <a:gd name="adj" fmla="val 5441"/>
            </a:avLst>
          </a:prstGeom>
          <a:ln>
            <a:noFill/>
          </a:ln>
        </p:spPr>
        <p:txBody>
          <a:bodyPr/>
          <a:lstStyle/>
          <a:p>
            <a:endParaRPr lang="nl-NL"/>
          </a:p>
        </p:txBody>
      </p:sp>
      <p:sp>
        <p:nvSpPr>
          <p:cNvPr id="9" name="Tijdelijke aanduiding voor afbeelding 7">
            <a:extLst>
              <a:ext uri="{FF2B5EF4-FFF2-40B4-BE49-F238E27FC236}">
                <a16:creationId xmlns:a16="http://schemas.microsoft.com/office/drawing/2014/main" id="{4A0CFA50-798D-B3A6-C809-F4FA8F3C549F}"/>
              </a:ext>
            </a:extLst>
          </p:cNvPr>
          <p:cNvSpPr>
            <a:spLocks noGrp="1"/>
          </p:cNvSpPr>
          <p:nvPr>
            <p:ph type="pic" sz="quarter" idx="15"/>
          </p:nvPr>
        </p:nvSpPr>
        <p:spPr>
          <a:xfrm>
            <a:off x="6098998" y="3068184"/>
            <a:ext cx="4381500" cy="3212414"/>
          </a:xfrm>
          <a:prstGeom prst="roundRect">
            <a:avLst>
              <a:gd name="adj" fmla="val 5441"/>
            </a:avLst>
          </a:prstGeom>
          <a:ln>
            <a:noFill/>
          </a:ln>
        </p:spPr>
        <p:txBody>
          <a:bodyPr/>
          <a:lstStyle/>
          <a:p>
            <a:endParaRPr lang="nl-NL"/>
          </a:p>
        </p:txBody>
      </p:sp>
      <p:sp>
        <p:nvSpPr>
          <p:cNvPr id="11" name="Tijdelijke aanduiding voor inhoud 10">
            <a:extLst>
              <a:ext uri="{FF2B5EF4-FFF2-40B4-BE49-F238E27FC236}">
                <a16:creationId xmlns:a16="http://schemas.microsoft.com/office/drawing/2014/main" id="{F8C7B58E-9643-8E1F-4B30-B6978D70F678}"/>
              </a:ext>
            </a:extLst>
          </p:cNvPr>
          <p:cNvSpPr>
            <a:spLocks noGrp="1"/>
          </p:cNvSpPr>
          <p:nvPr>
            <p:ph sz="quarter" idx="16"/>
          </p:nvPr>
        </p:nvSpPr>
        <p:spPr>
          <a:xfrm>
            <a:off x="1423988" y="2227780"/>
            <a:ext cx="4381500" cy="831079"/>
          </a:xfrm>
        </p:spPr>
        <p:txBody>
          <a:bodyPr>
            <a:normAutofit/>
          </a:bodyPr>
          <a:lstStyle>
            <a:lvl1pPr marL="0" indent="0">
              <a:lnSpc>
                <a:spcPct val="120000"/>
              </a:lnSpc>
              <a:buNone/>
              <a:defRPr sz="1800" b="0" i="0">
                <a:latin typeface="Poppins Medium" pitchFamily="2" charset="77"/>
                <a:cs typeface="Poppins Medium" pitchFamily="2" charset="77"/>
              </a:defRPr>
            </a:lvl1pPr>
          </a:lstStyle>
          <a:p>
            <a:pPr lvl="0"/>
            <a:r>
              <a:rPr lang="nl-NL" dirty="0"/>
              <a:t>Klikken om de tekststijl van het model te bewerken</a:t>
            </a:r>
          </a:p>
        </p:txBody>
      </p:sp>
      <p:sp>
        <p:nvSpPr>
          <p:cNvPr id="12" name="Tijdelijke aanduiding voor inhoud 10">
            <a:extLst>
              <a:ext uri="{FF2B5EF4-FFF2-40B4-BE49-F238E27FC236}">
                <a16:creationId xmlns:a16="http://schemas.microsoft.com/office/drawing/2014/main" id="{962D5743-86EC-F1EB-E85A-32482E4D7AA4}"/>
              </a:ext>
            </a:extLst>
          </p:cNvPr>
          <p:cNvSpPr>
            <a:spLocks noGrp="1"/>
          </p:cNvSpPr>
          <p:nvPr>
            <p:ph sz="quarter" idx="17"/>
          </p:nvPr>
        </p:nvSpPr>
        <p:spPr>
          <a:xfrm>
            <a:off x="6094296" y="2227779"/>
            <a:ext cx="4381500" cy="831079"/>
          </a:xfrm>
        </p:spPr>
        <p:txBody>
          <a:bodyPr>
            <a:normAutofit/>
          </a:bodyPr>
          <a:lstStyle>
            <a:lvl1pPr marL="0" indent="0">
              <a:lnSpc>
                <a:spcPct val="120000"/>
              </a:lnSpc>
              <a:buNone/>
              <a:defRPr sz="1800" b="0" i="0">
                <a:latin typeface="Poppins Medium" pitchFamily="2" charset="77"/>
                <a:cs typeface="Poppins Medium" pitchFamily="2" charset="77"/>
              </a:defRPr>
            </a:lvl1pPr>
          </a:lstStyle>
          <a:p>
            <a:pPr lvl="0"/>
            <a:r>
              <a:rPr lang="nl-NL" dirty="0"/>
              <a:t>Klikken om de tekststijl van het model te bewerken</a:t>
            </a:r>
          </a:p>
        </p:txBody>
      </p:sp>
    </p:spTree>
    <p:extLst>
      <p:ext uri="{BB962C8B-B14F-4D97-AF65-F5344CB8AC3E}">
        <p14:creationId xmlns:p14="http://schemas.microsoft.com/office/powerpoint/2010/main" val="725341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heet met tabel">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4BF02CBC-ADEC-567D-517C-00DAB9B957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23686" y="1343278"/>
            <a:ext cx="9344628" cy="1157160"/>
          </a:xfrm>
        </p:spPr>
        <p:txBody>
          <a:bodyPr anchor="t">
            <a:normAutofit/>
          </a:bodyPr>
          <a:lstStyle>
            <a:lvl1pPr>
              <a:lnSpc>
                <a:spcPct val="100000"/>
              </a:lnSpc>
              <a:defRPr sz="2800" b="0" i="0">
                <a:latin typeface="Poppins Medium" pitchFamily="2" charset="77"/>
                <a:cs typeface="Poppins Medium" pitchFamily="2" charset="77"/>
              </a:defRPr>
            </a:lvl1pPr>
          </a:lstStyle>
          <a:p>
            <a:r>
              <a:rPr lang="nl-NL" dirty="0"/>
              <a:t>Klik om stijl te bewerken</a:t>
            </a:r>
            <a:endParaRPr lang="en-US" dirty="0"/>
          </a:p>
        </p:txBody>
      </p:sp>
      <p:sp>
        <p:nvSpPr>
          <p:cNvPr id="5" name="Tijdelijke aanduiding voor tabel 4">
            <a:extLst>
              <a:ext uri="{FF2B5EF4-FFF2-40B4-BE49-F238E27FC236}">
                <a16:creationId xmlns:a16="http://schemas.microsoft.com/office/drawing/2014/main" id="{C1D3970D-8589-A7BF-1B4A-17DAFBAE3636}"/>
              </a:ext>
            </a:extLst>
          </p:cNvPr>
          <p:cNvSpPr>
            <a:spLocks noGrp="1"/>
          </p:cNvSpPr>
          <p:nvPr>
            <p:ph type="tbl" sz="quarter" idx="10"/>
          </p:nvPr>
        </p:nvSpPr>
        <p:spPr>
          <a:xfrm>
            <a:off x="1423686" y="2500438"/>
            <a:ext cx="9344628" cy="3338761"/>
          </a:xfrm>
          <a:prstGeom prst="rect">
            <a:avLst/>
          </a:prstGeom>
        </p:spPr>
        <p:txBody>
          <a:bodyPr>
            <a:normAutofit/>
          </a:bodyPr>
          <a:lstStyle>
            <a:lvl1pPr>
              <a:defRPr sz="1200" b="0" i="0">
                <a:latin typeface="Poppins" pitchFamily="2" charset="77"/>
                <a:cs typeface="Poppins" pitchFamily="2" charset="77"/>
              </a:defRPr>
            </a:lvl1pPr>
          </a:lstStyle>
          <a:p>
            <a:endParaRPr lang="nl-NL" dirty="0"/>
          </a:p>
        </p:txBody>
      </p:sp>
    </p:spTree>
    <p:extLst>
      <p:ext uri="{BB962C8B-B14F-4D97-AF65-F5344CB8AC3E}">
        <p14:creationId xmlns:p14="http://schemas.microsoft.com/office/powerpoint/2010/main" val="37670947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heet met tabel_staan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81A17FEC-7BE5-3874-6142-18BD3FE1031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23687" y="1334390"/>
            <a:ext cx="3693599" cy="1039191"/>
          </a:xfrm>
        </p:spPr>
        <p:txBody>
          <a:bodyPr anchor="t">
            <a:normAutofit/>
          </a:bodyPr>
          <a:lstStyle>
            <a:lvl1pPr>
              <a:lnSpc>
                <a:spcPct val="100000"/>
              </a:lnSpc>
              <a:defRPr sz="2800" b="0" i="0">
                <a:latin typeface="Poppins Medium" pitchFamily="2" charset="77"/>
                <a:cs typeface="Poppins Medium" pitchFamily="2" charset="77"/>
              </a:defRPr>
            </a:lvl1pPr>
          </a:lstStyle>
          <a:p>
            <a:r>
              <a:rPr lang="nl-NL" dirty="0"/>
              <a:t>Klik om stijl te bewerken</a:t>
            </a:r>
            <a:endParaRPr lang="en-US" dirty="0"/>
          </a:p>
        </p:txBody>
      </p:sp>
      <p:sp>
        <p:nvSpPr>
          <p:cNvPr id="5" name="Tijdelijke aanduiding voor tabel 4">
            <a:extLst>
              <a:ext uri="{FF2B5EF4-FFF2-40B4-BE49-F238E27FC236}">
                <a16:creationId xmlns:a16="http://schemas.microsoft.com/office/drawing/2014/main" id="{C1D3970D-8589-A7BF-1B4A-17DAFBAE3636}"/>
              </a:ext>
            </a:extLst>
          </p:cNvPr>
          <p:cNvSpPr>
            <a:spLocks noGrp="1"/>
          </p:cNvSpPr>
          <p:nvPr>
            <p:ph type="tbl" sz="quarter" idx="10"/>
          </p:nvPr>
        </p:nvSpPr>
        <p:spPr>
          <a:xfrm>
            <a:off x="5419288" y="1002761"/>
            <a:ext cx="5349025" cy="5219028"/>
          </a:xfrm>
          <a:prstGeom prst="rect">
            <a:avLst/>
          </a:prstGeom>
        </p:spPr>
        <p:txBody>
          <a:bodyPr>
            <a:normAutofit/>
          </a:bodyPr>
          <a:lstStyle>
            <a:lvl1pPr>
              <a:defRPr sz="1200" b="0" i="0">
                <a:latin typeface="Poppins" pitchFamily="2" charset="77"/>
                <a:cs typeface="Poppins" pitchFamily="2" charset="77"/>
              </a:defRPr>
            </a:lvl1pPr>
          </a:lstStyle>
          <a:p>
            <a:endParaRPr lang="nl-NL" dirty="0"/>
          </a:p>
        </p:txBody>
      </p:sp>
    </p:spTree>
    <p:extLst>
      <p:ext uri="{BB962C8B-B14F-4D97-AF65-F5344CB8AC3E}">
        <p14:creationId xmlns:p14="http://schemas.microsoft.com/office/powerpoint/2010/main" val="13273573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heet met grafiek of diagram">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B42ED6B6-C2D0-6B3D-E0E4-620A09A4819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23686" y="1389338"/>
            <a:ext cx="9256506" cy="1119193"/>
          </a:xfrm>
        </p:spPr>
        <p:txBody>
          <a:bodyPr anchor="t">
            <a:normAutofit/>
          </a:bodyPr>
          <a:lstStyle>
            <a:lvl1pPr>
              <a:lnSpc>
                <a:spcPct val="100000"/>
              </a:lnSpc>
              <a:defRPr sz="2800" b="0" i="0">
                <a:latin typeface="Poppins Medium" pitchFamily="2" charset="77"/>
                <a:cs typeface="Poppins Medium" pitchFamily="2" charset="77"/>
              </a:defRPr>
            </a:lvl1pPr>
          </a:lstStyle>
          <a:p>
            <a:r>
              <a:rPr lang="nl-NL" dirty="0"/>
              <a:t>Klik om stijl te bewerken</a:t>
            </a:r>
            <a:endParaRPr lang="en-US" dirty="0"/>
          </a:p>
        </p:txBody>
      </p:sp>
      <p:sp>
        <p:nvSpPr>
          <p:cNvPr id="4" name="Tijdelijke aanduiding voor grafiek 3">
            <a:extLst>
              <a:ext uri="{FF2B5EF4-FFF2-40B4-BE49-F238E27FC236}">
                <a16:creationId xmlns:a16="http://schemas.microsoft.com/office/drawing/2014/main" id="{56D2D01F-5C3D-FA2F-6F89-C21A2D1EDA44}"/>
              </a:ext>
            </a:extLst>
          </p:cNvPr>
          <p:cNvSpPr>
            <a:spLocks noGrp="1"/>
          </p:cNvSpPr>
          <p:nvPr>
            <p:ph type="chart" sz="quarter" idx="12"/>
          </p:nvPr>
        </p:nvSpPr>
        <p:spPr>
          <a:xfrm>
            <a:off x="1423988" y="2581359"/>
            <a:ext cx="9344326" cy="3084620"/>
          </a:xfrm>
          <a:prstGeom prst="rect">
            <a:avLst/>
          </a:prstGeom>
        </p:spPr>
        <p:txBody>
          <a:bodyPr>
            <a:normAutofit/>
          </a:bodyPr>
          <a:lstStyle>
            <a:lvl1pPr>
              <a:defRPr sz="1200" b="0" i="0">
                <a:latin typeface="Poppins Light" pitchFamily="2" charset="77"/>
                <a:cs typeface="Poppins Light" pitchFamily="2" charset="77"/>
              </a:defRPr>
            </a:lvl1pPr>
          </a:lstStyle>
          <a:p>
            <a:endParaRPr lang="nl-NL"/>
          </a:p>
        </p:txBody>
      </p:sp>
    </p:spTree>
    <p:extLst>
      <p:ext uri="{BB962C8B-B14F-4D97-AF65-F5344CB8AC3E}">
        <p14:creationId xmlns:p14="http://schemas.microsoft.com/office/powerpoint/2010/main" val="7577413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eet met 2 grafieken">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31FE9273-9CE4-FB59-28A5-7FA10440FB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23686" y="1282790"/>
            <a:ext cx="9172680" cy="1193373"/>
          </a:xfrm>
        </p:spPr>
        <p:txBody>
          <a:bodyPr anchor="t">
            <a:normAutofit/>
          </a:bodyPr>
          <a:lstStyle>
            <a:lvl1pPr>
              <a:lnSpc>
                <a:spcPct val="100000"/>
              </a:lnSpc>
              <a:defRPr sz="2800" b="0" i="0">
                <a:latin typeface="Poppins Medium" pitchFamily="2" charset="77"/>
                <a:cs typeface="Poppins Medium" pitchFamily="2" charset="77"/>
              </a:defRPr>
            </a:lvl1pPr>
          </a:lstStyle>
          <a:p>
            <a:r>
              <a:rPr lang="nl-NL" dirty="0"/>
              <a:t>Klik om stijl te bewerken</a:t>
            </a:r>
            <a:endParaRPr lang="en-US" dirty="0"/>
          </a:p>
        </p:txBody>
      </p:sp>
      <p:sp>
        <p:nvSpPr>
          <p:cNvPr id="4" name="Tijdelijke aanduiding voor grafiek 3">
            <a:extLst>
              <a:ext uri="{FF2B5EF4-FFF2-40B4-BE49-F238E27FC236}">
                <a16:creationId xmlns:a16="http://schemas.microsoft.com/office/drawing/2014/main" id="{56D2D01F-5C3D-FA2F-6F89-C21A2D1EDA44}"/>
              </a:ext>
            </a:extLst>
          </p:cNvPr>
          <p:cNvSpPr>
            <a:spLocks noGrp="1"/>
          </p:cNvSpPr>
          <p:nvPr>
            <p:ph type="chart" sz="quarter" idx="12"/>
          </p:nvPr>
        </p:nvSpPr>
        <p:spPr>
          <a:xfrm>
            <a:off x="1423987" y="2477515"/>
            <a:ext cx="4485729" cy="3188464"/>
          </a:xfrm>
          <a:prstGeom prst="rect">
            <a:avLst/>
          </a:prstGeom>
        </p:spPr>
        <p:txBody>
          <a:bodyPr>
            <a:normAutofit/>
          </a:bodyPr>
          <a:lstStyle>
            <a:lvl1pPr>
              <a:defRPr sz="1200" b="0" i="0">
                <a:latin typeface="Poppins Light" pitchFamily="2" charset="77"/>
                <a:cs typeface="Poppins Light" pitchFamily="2" charset="77"/>
              </a:defRPr>
            </a:lvl1pPr>
          </a:lstStyle>
          <a:p>
            <a:endParaRPr lang="nl-NL" dirty="0"/>
          </a:p>
        </p:txBody>
      </p:sp>
      <p:sp>
        <p:nvSpPr>
          <p:cNvPr id="3" name="Tijdelijke aanduiding voor grafiek 3">
            <a:extLst>
              <a:ext uri="{FF2B5EF4-FFF2-40B4-BE49-F238E27FC236}">
                <a16:creationId xmlns:a16="http://schemas.microsoft.com/office/drawing/2014/main" id="{20221590-2E00-F51F-49F0-831A2AD6DB48}"/>
              </a:ext>
            </a:extLst>
          </p:cNvPr>
          <p:cNvSpPr>
            <a:spLocks noGrp="1"/>
          </p:cNvSpPr>
          <p:nvPr>
            <p:ph type="chart" sz="quarter" idx="13"/>
          </p:nvPr>
        </p:nvSpPr>
        <p:spPr>
          <a:xfrm>
            <a:off x="6282286" y="2476163"/>
            <a:ext cx="4314080" cy="3188464"/>
          </a:xfrm>
          <a:prstGeom prst="rect">
            <a:avLst/>
          </a:prstGeom>
        </p:spPr>
        <p:txBody>
          <a:bodyPr>
            <a:normAutofit/>
          </a:bodyPr>
          <a:lstStyle>
            <a:lvl1pPr>
              <a:defRPr sz="1200" b="0" i="0">
                <a:latin typeface="Poppins Light" pitchFamily="2" charset="77"/>
                <a:cs typeface="Poppins Light" pitchFamily="2" charset="77"/>
              </a:defRPr>
            </a:lvl1pPr>
          </a:lstStyle>
          <a:p>
            <a:endParaRPr lang="nl-NL"/>
          </a:p>
        </p:txBody>
      </p:sp>
    </p:spTree>
    <p:extLst>
      <p:ext uri="{BB962C8B-B14F-4D97-AF65-F5344CB8AC3E}">
        <p14:creationId xmlns:p14="http://schemas.microsoft.com/office/powerpoint/2010/main" val="30093571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FC769B5-7FD4-58EB-0E55-2683CE0CDD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Tijdelijke aanduiding voor media 6">
            <a:extLst>
              <a:ext uri="{FF2B5EF4-FFF2-40B4-BE49-F238E27FC236}">
                <a16:creationId xmlns:a16="http://schemas.microsoft.com/office/drawing/2014/main" id="{36C57073-600E-E92C-9E47-83908A016F1F}"/>
              </a:ext>
            </a:extLst>
          </p:cNvPr>
          <p:cNvSpPr>
            <a:spLocks noGrp="1"/>
          </p:cNvSpPr>
          <p:nvPr>
            <p:ph type="media" sz="quarter" idx="11"/>
          </p:nvPr>
        </p:nvSpPr>
        <p:spPr>
          <a:xfrm>
            <a:off x="3386356" y="3048247"/>
            <a:ext cx="5419288" cy="3170238"/>
          </a:xfrm>
          <a:prstGeom prst="roundRect">
            <a:avLst>
              <a:gd name="adj" fmla="val 5817"/>
            </a:avLst>
          </a:prstGeom>
          <a:ln>
            <a:noFill/>
          </a:ln>
        </p:spPr>
        <p:txBody>
          <a:bodyPr/>
          <a:lstStyle/>
          <a:p>
            <a:endParaRPr lang="nl-NL"/>
          </a:p>
        </p:txBody>
      </p:sp>
      <p:sp>
        <p:nvSpPr>
          <p:cNvPr id="9" name="Tijdelijke aanduiding voor inhoud 8">
            <a:extLst>
              <a:ext uri="{FF2B5EF4-FFF2-40B4-BE49-F238E27FC236}">
                <a16:creationId xmlns:a16="http://schemas.microsoft.com/office/drawing/2014/main" id="{0DA02E7B-030F-F771-71C7-B97CCEC2590F}"/>
              </a:ext>
            </a:extLst>
          </p:cNvPr>
          <p:cNvSpPr>
            <a:spLocks noGrp="1"/>
          </p:cNvSpPr>
          <p:nvPr>
            <p:ph sz="quarter" idx="12"/>
          </p:nvPr>
        </p:nvSpPr>
        <p:spPr>
          <a:xfrm>
            <a:off x="3386356" y="2408732"/>
            <a:ext cx="5419288" cy="592598"/>
          </a:xfrm>
        </p:spPr>
        <p:txBody>
          <a:bodyPr>
            <a:normAutofit/>
          </a:bodyPr>
          <a:lstStyle>
            <a:lvl1pPr marL="0" indent="0">
              <a:buNone/>
              <a:defRPr sz="1800" b="0" i="0">
                <a:latin typeface="Poppins" pitchFamily="2" charset="77"/>
                <a:cs typeface="Poppins" pitchFamily="2" charset="77"/>
              </a:defRPr>
            </a:lvl1pPr>
          </a:lstStyle>
          <a:p>
            <a:pPr lvl="0"/>
            <a:r>
              <a:rPr lang="nl-NL" dirty="0"/>
              <a:t>Klikken om de tekststijl van het model te bewerken</a:t>
            </a:r>
          </a:p>
        </p:txBody>
      </p:sp>
      <p:sp>
        <p:nvSpPr>
          <p:cNvPr id="12" name="Driehoek 11">
            <a:extLst>
              <a:ext uri="{FF2B5EF4-FFF2-40B4-BE49-F238E27FC236}">
                <a16:creationId xmlns:a16="http://schemas.microsoft.com/office/drawing/2014/main" id="{0E52F933-2F49-9D59-4C90-600BFD80095C}"/>
              </a:ext>
            </a:extLst>
          </p:cNvPr>
          <p:cNvSpPr/>
          <p:nvPr userDrawn="1"/>
        </p:nvSpPr>
        <p:spPr>
          <a:xfrm rot="5400000">
            <a:off x="8725907" y="3819422"/>
            <a:ext cx="218114" cy="13209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title"/>
          </p:nvPr>
        </p:nvSpPr>
        <p:spPr>
          <a:xfrm>
            <a:off x="3386357" y="1335186"/>
            <a:ext cx="5419288" cy="1026629"/>
          </a:xfrm>
        </p:spPr>
        <p:txBody>
          <a:bodyPr anchor="t">
            <a:normAutofit/>
          </a:bodyPr>
          <a:lstStyle>
            <a:lvl1pPr>
              <a:lnSpc>
                <a:spcPct val="100000"/>
              </a:lnSpc>
              <a:defRPr sz="2800" b="0" i="0">
                <a:latin typeface="Poppins Medium" pitchFamily="2" charset="77"/>
                <a:cs typeface="Poppins Medium" pitchFamily="2" charset="77"/>
              </a:defRPr>
            </a:lvl1pPr>
          </a:lstStyle>
          <a:p>
            <a:r>
              <a:rPr lang="nl-NL" dirty="0"/>
              <a:t>Klik om stijl te bewerken</a:t>
            </a:r>
            <a:endParaRPr lang="en-US" dirty="0"/>
          </a:p>
        </p:txBody>
      </p:sp>
    </p:spTree>
    <p:extLst>
      <p:ext uri="{BB962C8B-B14F-4D97-AF65-F5344CB8AC3E}">
        <p14:creationId xmlns:p14="http://schemas.microsoft.com/office/powerpoint/2010/main" val="30435204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aginavullende afbeelding">
    <p:spTree>
      <p:nvGrpSpPr>
        <p:cNvPr id="1" name=""/>
        <p:cNvGrpSpPr/>
        <p:nvPr/>
      </p:nvGrpSpPr>
      <p:grpSpPr>
        <a:xfrm>
          <a:off x="0" y="0"/>
          <a:ext cx="0" cy="0"/>
          <a:chOff x="0" y="0"/>
          <a:chExt cx="0" cy="0"/>
        </a:xfrm>
      </p:grpSpPr>
      <p:sp>
        <p:nvSpPr>
          <p:cNvPr id="5" name="Tijdelijke aanduiding voor afbeelding 4">
            <a:extLst>
              <a:ext uri="{FF2B5EF4-FFF2-40B4-BE49-F238E27FC236}">
                <a16:creationId xmlns:a16="http://schemas.microsoft.com/office/drawing/2014/main" id="{AA58B9F4-DC21-B232-822A-1D161683FD7E}"/>
              </a:ext>
            </a:extLst>
          </p:cNvPr>
          <p:cNvSpPr>
            <a:spLocks noGrp="1"/>
          </p:cNvSpPr>
          <p:nvPr>
            <p:ph type="pic" sz="quarter" idx="11"/>
          </p:nvPr>
        </p:nvSpPr>
        <p:spPr>
          <a:xfrm>
            <a:off x="-29362" y="-33556"/>
            <a:ext cx="12250723" cy="6925112"/>
          </a:xfrm>
        </p:spPr>
        <p:txBody>
          <a:bodyPr/>
          <a:lstStyle/>
          <a:p>
            <a:endParaRPr lang="nl-NL"/>
          </a:p>
        </p:txBody>
      </p:sp>
    </p:spTree>
    <p:extLst>
      <p:ext uri="{BB962C8B-B14F-4D97-AF65-F5344CB8AC3E}">
        <p14:creationId xmlns:p14="http://schemas.microsoft.com/office/powerpoint/2010/main" val="1721766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pagina_4">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6A6936EA-3A37-7AA3-D787-62FE28838EA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200" y="-63652"/>
            <a:ext cx="12211292" cy="6858000"/>
          </a:xfrm>
          <a:prstGeom prst="rect">
            <a:avLst/>
          </a:prstGeom>
          <a:ln>
            <a:noFill/>
          </a:ln>
        </p:spPr>
      </p:pic>
      <p:sp>
        <p:nvSpPr>
          <p:cNvPr id="14" name="Rechthoek 13">
            <a:extLst>
              <a:ext uri="{FF2B5EF4-FFF2-40B4-BE49-F238E27FC236}">
                <a16:creationId xmlns:a16="http://schemas.microsoft.com/office/drawing/2014/main" id="{897BD516-5E59-0902-9456-62D8993337F4}"/>
              </a:ext>
            </a:extLst>
          </p:cNvPr>
          <p:cNvSpPr/>
          <p:nvPr userDrawn="1"/>
        </p:nvSpPr>
        <p:spPr>
          <a:xfrm>
            <a:off x="0" y="-63652"/>
            <a:ext cx="12211292" cy="6858000"/>
          </a:xfrm>
          <a:prstGeom prst="rect">
            <a:avLst/>
          </a:prstGeom>
          <a:gradFill flip="none" rotWithShape="1">
            <a:gsLst>
              <a:gs pos="0">
                <a:schemeClr val="bg1">
                  <a:alpha val="0"/>
                </a:schemeClr>
              </a:gs>
              <a:gs pos="27000">
                <a:schemeClr val="accent4">
                  <a:lumMod val="0"/>
                  <a:lumOff val="100000"/>
                  <a:alpha val="0"/>
                </a:schemeClr>
              </a:gs>
              <a:gs pos="76000">
                <a:srgbClr val="E5A61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ctrTitle"/>
          </p:nvPr>
        </p:nvSpPr>
        <p:spPr>
          <a:xfrm>
            <a:off x="1040238" y="1980527"/>
            <a:ext cx="5400000" cy="1807227"/>
          </a:xfrm>
        </p:spPr>
        <p:txBody>
          <a:bodyPr anchor="t">
            <a:normAutofit/>
          </a:bodyPr>
          <a:lstStyle>
            <a:lvl1pPr algn="l">
              <a:lnSpc>
                <a:spcPct val="100000"/>
              </a:lnSpc>
              <a:defRPr sz="2800" b="0" i="0">
                <a:solidFill>
                  <a:schemeClr val="tx1"/>
                </a:solidFill>
                <a:latin typeface="Poppins Medium" pitchFamily="2" charset="77"/>
                <a:cs typeface="Poppins Medium" pitchFamily="2" charset="77"/>
              </a:defRPr>
            </a:lvl1pPr>
          </a:lstStyle>
          <a:p>
            <a:r>
              <a:rPr lang="nl-NL" dirty="0"/>
              <a:t>Klik om stijl te bewerken</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DB94D54-F959-9944-998D-CDD88E5554C0}" type="datetimeFigureOut">
              <a:rPr lang="nl-NL" smtClean="0"/>
              <a:t>18-4-2024</a:t>
            </a:fld>
            <a:endParaRPr lang="nl-N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Slide Number Placeholder 5"/>
          <p:cNvSpPr>
            <a:spLocks noGrp="1"/>
          </p:cNvSpPr>
          <p:nvPr>
            <p:ph type="sldNum" sz="quarter" idx="12"/>
          </p:nvPr>
        </p:nvSpPr>
        <p:spPr/>
        <p:txBody>
          <a:bodyPr/>
          <a:lstStyle/>
          <a:p>
            <a:fld id="{894843F5-A037-AD42-8B67-05037F70E43B}" type="slidenum">
              <a:rPr lang="nl-NL" smtClean="0"/>
              <a:t>‹nr.›</a:t>
            </a:fld>
            <a:endParaRPr lang="nl-NL"/>
          </a:p>
        </p:txBody>
      </p:sp>
      <p:pic>
        <p:nvPicPr>
          <p:cNvPr id="13" name="Afbeelding 12">
            <a:extLst>
              <a:ext uri="{FF2B5EF4-FFF2-40B4-BE49-F238E27FC236}">
                <a16:creationId xmlns:a16="http://schemas.microsoft.com/office/drawing/2014/main" id="{DF0BF4A0-C66D-E5E6-D297-2EDDFF6A0D9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9291" y="3533112"/>
            <a:ext cx="12211291" cy="3324888"/>
          </a:xfrm>
          <a:prstGeom prst="rect">
            <a:avLst/>
          </a:prstGeom>
        </p:spPr>
      </p:pic>
      <p:pic>
        <p:nvPicPr>
          <p:cNvPr id="15" name="Afbeelding 14">
            <a:extLst>
              <a:ext uri="{FF2B5EF4-FFF2-40B4-BE49-F238E27FC236}">
                <a16:creationId xmlns:a16="http://schemas.microsoft.com/office/drawing/2014/main" id="{5494DBA9-A49D-9723-04B4-747EBA1D37B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38897" y="5131519"/>
            <a:ext cx="2879651" cy="1295843"/>
          </a:xfrm>
          <a:prstGeom prst="rect">
            <a:avLst/>
          </a:prstGeom>
        </p:spPr>
      </p:pic>
    </p:spTree>
    <p:extLst>
      <p:ext uri="{BB962C8B-B14F-4D97-AF65-F5344CB8AC3E}">
        <p14:creationId xmlns:p14="http://schemas.microsoft.com/office/powerpoint/2010/main" val="39507526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pagina_5">
    <p:spTree>
      <p:nvGrpSpPr>
        <p:cNvPr id="1" name=""/>
        <p:cNvGrpSpPr/>
        <p:nvPr/>
      </p:nvGrpSpPr>
      <p:grpSpPr>
        <a:xfrm>
          <a:off x="0" y="0"/>
          <a:ext cx="0" cy="0"/>
          <a:chOff x="0" y="0"/>
          <a:chExt cx="0" cy="0"/>
        </a:xfrm>
      </p:grpSpPr>
      <p:pic>
        <p:nvPicPr>
          <p:cNvPr id="10" name="Afbeelding 9">
            <a:extLst>
              <a:ext uri="{FF2B5EF4-FFF2-40B4-BE49-F238E27FC236}">
                <a16:creationId xmlns:a16="http://schemas.microsoft.com/office/drawing/2014/main" id="{6A6936EA-3A37-7AA3-D787-62FE28838EA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flipH="1">
            <a:off x="-11579" y="62"/>
            <a:ext cx="12203579" cy="6164723"/>
          </a:xfrm>
          <a:prstGeom prst="rect">
            <a:avLst/>
          </a:prstGeom>
        </p:spPr>
      </p:pic>
      <p:sp>
        <p:nvSpPr>
          <p:cNvPr id="14" name="Rechthoek 13">
            <a:extLst>
              <a:ext uri="{FF2B5EF4-FFF2-40B4-BE49-F238E27FC236}">
                <a16:creationId xmlns:a16="http://schemas.microsoft.com/office/drawing/2014/main" id="{897BD516-5E59-0902-9456-62D8993337F4}"/>
              </a:ext>
            </a:extLst>
          </p:cNvPr>
          <p:cNvSpPr/>
          <p:nvPr userDrawn="1"/>
        </p:nvSpPr>
        <p:spPr>
          <a:xfrm>
            <a:off x="-10800" y="-10800"/>
            <a:ext cx="12211286" cy="6858001"/>
          </a:xfrm>
          <a:prstGeom prst="rect">
            <a:avLst/>
          </a:prstGeom>
          <a:gradFill flip="none" rotWithShape="1">
            <a:gsLst>
              <a:gs pos="0">
                <a:schemeClr val="bg1">
                  <a:alpha val="0"/>
                </a:schemeClr>
              </a:gs>
              <a:gs pos="0">
                <a:schemeClr val="accent4">
                  <a:lumMod val="0"/>
                  <a:lumOff val="100000"/>
                  <a:alpha val="0"/>
                </a:schemeClr>
              </a:gs>
              <a:gs pos="87000">
                <a:srgbClr val="E5A610"/>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le 1"/>
          <p:cNvSpPr>
            <a:spLocks noGrp="1"/>
          </p:cNvSpPr>
          <p:nvPr>
            <p:ph type="ctrTitle"/>
          </p:nvPr>
        </p:nvSpPr>
        <p:spPr>
          <a:xfrm>
            <a:off x="1040236" y="1980527"/>
            <a:ext cx="5400000" cy="1807227"/>
          </a:xfrm>
        </p:spPr>
        <p:txBody>
          <a:bodyPr anchor="t">
            <a:normAutofit/>
          </a:bodyPr>
          <a:lstStyle>
            <a:lvl1pPr algn="l">
              <a:lnSpc>
                <a:spcPct val="100000"/>
              </a:lnSpc>
              <a:defRPr sz="2800" b="0" i="0">
                <a:solidFill>
                  <a:schemeClr val="tx1"/>
                </a:solidFill>
                <a:latin typeface="Poppins Medium" pitchFamily="2" charset="77"/>
                <a:cs typeface="Poppins Medium" pitchFamily="2" charset="77"/>
              </a:defRPr>
            </a:lvl1pPr>
          </a:lstStyle>
          <a:p>
            <a:r>
              <a:rPr lang="nl-NL" dirty="0"/>
              <a:t>Klik om stijl te bewerken</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DB94D54-F959-9944-998D-CDD88E5554C0}" type="datetimeFigureOut">
              <a:rPr lang="nl-NL" smtClean="0"/>
              <a:t>18-4-2024</a:t>
            </a:fld>
            <a:endParaRPr lang="nl-NL"/>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nl-NL"/>
          </a:p>
        </p:txBody>
      </p:sp>
      <p:sp>
        <p:nvSpPr>
          <p:cNvPr id="6" name="Slide Number Placeholder 5"/>
          <p:cNvSpPr>
            <a:spLocks noGrp="1"/>
          </p:cNvSpPr>
          <p:nvPr>
            <p:ph type="sldNum" sz="quarter" idx="12"/>
          </p:nvPr>
        </p:nvSpPr>
        <p:spPr/>
        <p:txBody>
          <a:bodyPr/>
          <a:lstStyle/>
          <a:p>
            <a:fld id="{894843F5-A037-AD42-8B67-05037F70E43B}" type="slidenum">
              <a:rPr lang="nl-NL" smtClean="0"/>
              <a:t>‹nr.›</a:t>
            </a:fld>
            <a:endParaRPr lang="nl-NL"/>
          </a:p>
        </p:txBody>
      </p:sp>
      <p:pic>
        <p:nvPicPr>
          <p:cNvPr id="13" name="Afbeelding 12">
            <a:extLst>
              <a:ext uri="{FF2B5EF4-FFF2-40B4-BE49-F238E27FC236}">
                <a16:creationId xmlns:a16="http://schemas.microsoft.com/office/drawing/2014/main" id="{DF0BF4A0-C66D-E5E6-D297-2EDDFF6A0D9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9291" y="3533112"/>
            <a:ext cx="12219777" cy="3324888"/>
          </a:xfrm>
          <a:prstGeom prst="rect">
            <a:avLst/>
          </a:prstGeom>
        </p:spPr>
      </p:pic>
      <p:pic>
        <p:nvPicPr>
          <p:cNvPr id="15" name="Afbeelding 14">
            <a:extLst>
              <a:ext uri="{FF2B5EF4-FFF2-40B4-BE49-F238E27FC236}">
                <a16:creationId xmlns:a16="http://schemas.microsoft.com/office/drawing/2014/main" id="{5494DBA9-A49D-9723-04B4-747EBA1D37B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38897" y="5131519"/>
            <a:ext cx="2879651" cy="1295843"/>
          </a:xfrm>
          <a:prstGeom prst="rect">
            <a:avLst/>
          </a:prstGeom>
        </p:spPr>
      </p:pic>
    </p:spTree>
    <p:extLst>
      <p:ext uri="{BB962C8B-B14F-4D97-AF65-F5344CB8AC3E}">
        <p14:creationId xmlns:p14="http://schemas.microsoft.com/office/powerpoint/2010/main" val="1144995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el of slotsheet_Corporate">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601B2E5-E436-03B5-B39A-525663E86C0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
          <a:stretch/>
        </p:blipFill>
        <p:spPr>
          <a:xfrm>
            <a:off x="0" y="0"/>
            <a:ext cx="12192000" cy="6858000"/>
          </a:xfrm>
          <a:prstGeom prst="rect">
            <a:avLst/>
          </a:prstGeom>
          <a:ln>
            <a:noFill/>
          </a:ln>
        </p:spPr>
      </p:pic>
      <p:sp>
        <p:nvSpPr>
          <p:cNvPr id="2" name="Titel 1">
            <a:extLst>
              <a:ext uri="{FF2B5EF4-FFF2-40B4-BE49-F238E27FC236}">
                <a16:creationId xmlns:a16="http://schemas.microsoft.com/office/drawing/2014/main" id="{9B4CAAA1-62CB-8490-D9FE-A1DF67ABBE50}"/>
              </a:ext>
            </a:extLst>
          </p:cNvPr>
          <p:cNvSpPr>
            <a:spLocks noGrp="1"/>
          </p:cNvSpPr>
          <p:nvPr>
            <p:ph type="title"/>
          </p:nvPr>
        </p:nvSpPr>
        <p:spPr>
          <a:xfrm>
            <a:off x="1416049" y="1385200"/>
            <a:ext cx="8942389" cy="543613"/>
          </a:xfrm>
          <a:solidFill>
            <a:srgbClr val="AB1369"/>
          </a:solidFill>
        </p:spPr>
        <p:txBody>
          <a:bodyPr anchor="t">
            <a:noAutofit/>
          </a:bodyPr>
          <a:lstStyle>
            <a:lvl1pPr>
              <a:lnSpc>
                <a:spcPct val="100000"/>
              </a:lnSpc>
              <a:defRPr sz="2800" b="0" i="0">
                <a:solidFill>
                  <a:schemeClr val="bg1"/>
                </a:solidFill>
                <a:latin typeface="Poppins Medium" pitchFamily="2" charset="77"/>
                <a:cs typeface="Poppins Medium" pitchFamily="2" charset="77"/>
              </a:defRPr>
            </a:lvl1pPr>
          </a:lstStyle>
          <a:p>
            <a:r>
              <a:rPr lang="nl-NL" dirty="0"/>
              <a:t>Klik om stijl te bewerken</a:t>
            </a:r>
          </a:p>
        </p:txBody>
      </p:sp>
      <p:pic>
        <p:nvPicPr>
          <p:cNvPr id="10" name="Afbeelding 9">
            <a:extLst>
              <a:ext uri="{FF2B5EF4-FFF2-40B4-BE49-F238E27FC236}">
                <a16:creationId xmlns:a16="http://schemas.microsoft.com/office/drawing/2014/main" id="{2C9D9847-BB3B-6A97-E6C9-F9CC610F2A4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38897" y="5131519"/>
            <a:ext cx="2879651" cy="1295843"/>
          </a:xfrm>
          <a:prstGeom prst="rect">
            <a:avLst/>
          </a:prstGeom>
        </p:spPr>
      </p:pic>
      <p:sp>
        <p:nvSpPr>
          <p:cNvPr id="14" name="Tijdelijke aanduiding voor tekst 13">
            <a:extLst>
              <a:ext uri="{FF2B5EF4-FFF2-40B4-BE49-F238E27FC236}">
                <a16:creationId xmlns:a16="http://schemas.microsoft.com/office/drawing/2014/main" id="{DFB2F0EB-8F4F-97D0-1C5A-91ED1B7C204A}"/>
              </a:ext>
            </a:extLst>
          </p:cNvPr>
          <p:cNvSpPr>
            <a:spLocks noGrp="1"/>
          </p:cNvSpPr>
          <p:nvPr>
            <p:ph type="body" sz="quarter" idx="11" hasCustomPrompt="1"/>
          </p:nvPr>
        </p:nvSpPr>
        <p:spPr>
          <a:xfrm>
            <a:off x="1416050" y="1985963"/>
            <a:ext cx="8942388" cy="528637"/>
          </a:xfrm>
          <a:solidFill>
            <a:srgbClr val="AB1369"/>
          </a:solidFill>
        </p:spPr>
        <p:txBody>
          <a:bodyPr>
            <a:normAutofit/>
          </a:bodyPr>
          <a:lstStyle>
            <a:lvl1pPr marL="0" indent="0">
              <a:lnSpc>
                <a:spcPct val="120000"/>
              </a:lnSpc>
              <a:buNone/>
              <a:defRPr sz="1800" b="0" i="0" baseline="0">
                <a:solidFill>
                  <a:schemeClr val="bg1"/>
                </a:solidFill>
                <a:latin typeface="Poppins" pitchFamily="2" charset="77"/>
                <a:cs typeface="Poppins" pitchFamily="2" charset="77"/>
              </a:defRPr>
            </a:lvl1pPr>
          </a:lstStyle>
          <a:p>
            <a:pPr lvl="0"/>
            <a:r>
              <a:rPr lang="en-US" baseline="0" dirty="0" err="1"/>
              <a:t>Deze</a:t>
            </a:r>
            <a:r>
              <a:rPr lang="en-US" baseline="0" dirty="0"/>
              <a:t> begin- en </a:t>
            </a:r>
            <a:r>
              <a:rPr lang="en-US" baseline="0" dirty="0" err="1"/>
              <a:t>einddia</a:t>
            </a:r>
            <a:r>
              <a:rPr lang="en-US" baseline="0" dirty="0"/>
              <a:t> kun je </a:t>
            </a:r>
            <a:r>
              <a:rPr lang="en-US" baseline="0" dirty="0" err="1"/>
              <a:t>gebruiken</a:t>
            </a:r>
            <a:r>
              <a:rPr lang="en-US" baseline="0" dirty="0"/>
              <a:t> </a:t>
            </a:r>
            <a:r>
              <a:rPr lang="en-US" baseline="0" dirty="0" err="1"/>
              <a:t>als</a:t>
            </a:r>
            <a:r>
              <a:rPr lang="en-US" baseline="0" dirty="0"/>
              <a:t> je </a:t>
            </a:r>
            <a:r>
              <a:rPr lang="en-US" baseline="0" dirty="0" err="1"/>
              <a:t>een</a:t>
            </a:r>
            <a:r>
              <a:rPr lang="en-US" baseline="0" dirty="0"/>
              <a:t> </a:t>
            </a:r>
            <a:r>
              <a:rPr lang="en-US" baseline="0" dirty="0" err="1"/>
              <a:t>algemene</a:t>
            </a:r>
            <a:r>
              <a:rPr lang="en-US" baseline="0" dirty="0"/>
              <a:t> </a:t>
            </a:r>
            <a:r>
              <a:rPr lang="en-US" baseline="0" dirty="0" err="1"/>
              <a:t>presentatie</a:t>
            </a:r>
            <a:r>
              <a:rPr lang="en-US" baseline="0" dirty="0"/>
              <a:t> </a:t>
            </a:r>
            <a:r>
              <a:rPr lang="en-US" baseline="0" dirty="0" err="1"/>
              <a:t>geeft</a:t>
            </a:r>
            <a:r>
              <a:rPr lang="en-US" baseline="0" dirty="0"/>
              <a:t> over VieCuri, of </a:t>
            </a:r>
            <a:r>
              <a:rPr lang="en-US" baseline="0" dirty="0" err="1"/>
              <a:t>als</a:t>
            </a:r>
            <a:r>
              <a:rPr lang="en-US" baseline="0" dirty="0"/>
              <a:t> de </a:t>
            </a:r>
            <a:r>
              <a:rPr lang="en-US" baseline="0" dirty="0" err="1"/>
              <a:t>foto’s</a:t>
            </a:r>
            <a:r>
              <a:rPr lang="en-US" baseline="0" dirty="0"/>
              <a:t> in de </a:t>
            </a:r>
            <a:r>
              <a:rPr lang="en-US" baseline="0" dirty="0" err="1"/>
              <a:t>overige</a:t>
            </a:r>
            <a:r>
              <a:rPr lang="en-US" baseline="0" dirty="0"/>
              <a:t> </a:t>
            </a:r>
            <a:r>
              <a:rPr lang="en-US" baseline="0" dirty="0" err="1"/>
              <a:t>begindia’s</a:t>
            </a:r>
            <a:r>
              <a:rPr lang="en-US" baseline="0" dirty="0"/>
              <a:t> </a:t>
            </a:r>
            <a:r>
              <a:rPr lang="en-US" baseline="0" dirty="0" err="1"/>
              <a:t>niet</a:t>
            </a:r>
            <a:r>
              <a:rPr lang="en-US" baseline="0" dirty="0"/>
              <a:t> </a:t>
            </a:r>
            <a:r>
              <a:rPr lang="en-US" baseline="0" dirty="0" err="1"/>
              <a:t>helemaal</a:t>
            </a:r>
            <a:r>
              <a:rPr lang="en-US" baseline="0" dirty="0"/>
              <a:t> met </a:t>
            </a:r>
            <a:r>
              <a:rPr lang="en-US" baseline="0" dirty="0" err="1"/>
              <a:t>jouw</a:t>
            </a:r>
            <a:r>
              <a:rPr lang="en-US" baseline="0" dirty="0"/>
              <a:t> </a:t>
            </a:r>
            <a:r>
              <a:rPr lang="en-US" baseline="0" dirty="0" err="1"/>
              <a:t>onderwerp</a:t>
            </a:r>
            <a:r>
              <a:rPr lang="en-US" baseline="0" dirty="0"/>
              <a:t> </a:t>
            </a:r>
            <a:r>
              <a:rPr lang="en-US" baseline="0" dirty="0" err="1"/>
              <a:t>matchen</a:t>
            </a:r>
            <a:r>
              <a:rPr lang="en-US" baseline="0" dirty="0"/>
              <a:t>. Je </a:t>
            </a:r>
            <a:r>
              <a:rPr lang="en-US" baseline="0" dirty="0" err="1"/>
              <a:t>kunt</a:t>
            </a:r>
            <a:r>
              <a:rPr lang="en-US" baseline="0" dirty="0"/>
              <a:t> </a:t>
            </a:r>
            <a:r>
              <a:rPr lang="en-US" baseline="0" dirty="0" err="1"/>
              <a:t>kiezen</a:t>
            </a:r>
            <a:r>
              <a:rPr lang="en-US" baseline="0" dirty="0"/>
              <a:t> </a:t>
            </a:r>
            <a:r>
              <a:rPr lang="en-US" baseline="0" dirty="0" err="1"/>
              <a:t>welke</a:t>
            </a:r>
            <a:r>
              <a:rPr lang="en-US" baseline="0" dirty="0"/>
              <a:t> </a:t>
            </a:r>
            <a:r>
              <a:rPr lang="en-US" baseline="0" dirty="0" err="1"/>
              <a:t>dia’s</a:t>
            </a:r>
            <a:r>
              <a:rPr lang="en-US" baseline="0" dirty="0"/>
              <a:t> je </a:t>
            </a:r>
            <a:r>
              <a:rPr lang="en-US" baseline="0" dirty="0" err="1"/>
              <a:t>gebruikt</a:t>
            </a:r>
            <a:r>
              <a:rPr lang="en-US" baseline="0" dirty="0"/>
              <a:t> voor de </a:t>
            </a:r>
            <a:r>
              <a:rPr lang="en-US" baseline="0" dirty="0" err="1"/>
              <a:t>overige</a:t>
            </a:r>
            <a:r>
              <a:rPr lang="en-US" baseline="0" dirty="0"/>
              <a:t> </a:t>
            </a:r>
            <a:r>
              <a:rPr lang="en-US" baseline="0" dirty="0" err="1"/>
              <a:t>informatie</a:t>
            </a:r>
            <a:r>
              <a:rPr lang="en-US" baseline="0" dirty="0"/>
              <a:t>. </a:t>
            </a:r>
            <a:endParaRPr lang="nl-NL" dirty="0"/>
          </a:p>
        </p:txBody>
      </p:sp>
      <p:sp>
        <p:nvSpPr>
          <p:cNvPr id="3" name="Rechthoek 2">
            <a:extLst>
              <a:ext uri="{FF2B5EF4-FFF2-40B4-BE49-F238E27FC236}">
                <a16:creationId xmlns:a16="http://schemas.microsoft.com/office/drawing/2014/main" id="{76D6F721-662E-A914-F928-F7DBF6CDC6D9}"/>
              </a:ext>
            </a:extLst>
          </p:cNvPr>
          <p:cNvSpPr/>
          <p:nvPr userDrawn="1"/>
        </p:nvSpPr>
        <p:spPr>
          <a:xfrm>
            <a:off x="12146280" y="5744863"/>
            <a:ext cx="45720" cy="1124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068259193"/>
      </p:ext>
    </p:extLst>
  </p:cSld>
  <p:clrMapOvr>
    <a:masterClrMapping/>
  </p:clrMapOvr>
  <p:extLst>
    <p:ext uri="{DCECCB84-F9BA-43D5-87BE-67443E8EF086}">
      <p15:sldGuideLst xmlns:p15="http://schemas.microsoft.com/office/powerpoint/2012/main">
        <p15:guide id="1" orient="horz" pos="2160">
          <p15:clr>
            <a:srgbClr val="FBAE40"/>
          </p15:clr>
        </p15:guide>
        <p15:guide id="2" pos="89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f slotsheet_Toonaangevend kenniscentrum">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8EBA0B5-89DD-E60A-AB41-E46773D7976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2000" cy="6858000"/>
          </a:xfrm>
          <a:prstGeom prst="rect">
            <a:avLst/>
          </a:prstGeom>
        </p:spPr>
      </p:pic>
      <p:sp>
        <p:nvSpPr>
          <p:cNvPr id="2" name="Titel 1">
            <a:extLst>
              <a:ext uri="{FF2B5EF4-FFF2-40B4-BE49-F238E27FC236}">
                <a16:creationId xmlns:a16="http://schemas.microsoft.com/office/drawing/2014/main" id="{9B4CAAA1-62CB-8490-D9FE-A1DF67ABBE50}"/>
              </a:ext>
            </a:extLst>
          </p:cNvPr>
          <p:cNvSpPr>
            <a:spLocks noGrp="1"/>
          </p:cNvSpPr>
          <p:nvPr>
            <p:ph type="title"/>
          </p:nvPr>
        </p:nvSpPr>
        <p:spPr>
          <a:xfrm>
            <a:off x="1416050" y="1385200"/>
            <a:ext cx="8942400" cy="543600"/>
          </a:xfrm>
        </p:spPr>
        <p:txBody>
          <a:bodyPr anchor="t">
            <a:noAutofit/>
          </a:bodyPr>
          <a:lstStyle>
            <a:lvl1pPr>
              <a:lnSpc>
                <a:spcPct val="100000"/>
              </a:lnSpc>
              <a:defRPr sz="2800" b="0" i="0">
                <a:solidFill>
                  <a:schemeClr val="tx1"/>
                </a:solidFill>
                <a:latin typeface="Poppins Medium" pitchFamily="2" charset="77"/>
                <a:cs typeface="Poppins Medium" pitchFamily="2" charset="77"/>
              </a:defRPr>
            </a:lvl1pPr>
          </a:lstStyle>
          <a:p>
            <a:r>
              <a:rPr lang="nl-NL" dirty="0"/>
              <a:t>Klik om stijl te bewerken</a:t>
            </a:r>
          </a:p>
        </p:txBody>
      </p:sp>
      <p:pic>
        <p:nvPicPr>
          <p:cNvPr id="10" name="Afbeelding 9">
            <a:extLst>
              <a:ext uri="{FF2B5EF4-FFF2-40B4-BE49-F238E27FC236}">
                <a16:creationId xmlns:a16="http://schemas.microsoft.com/office/drawing/2014/main" id="{2C9D9847-BB3B-6A97-E6C9-F9CC610F2A4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38897" y="5131519"/>
            <a:ext cx="2879651" cy="1295843"/>
          </a:xfrm>
          <a:prstGeom prst="rect">
            <a:avLst/>
          </a:prstGeom>
        </p:spPr>
      </p:pic>
      <p:sp>
        <p:nvSpPr>
          <p:cNvPr id="7" name="Tijdelijke aanduiding voor inhoud 6">
            <a:extLst>
              <a:ext uri="{FF2B5EF4-FFF2-40B4-BE49-F238E27FC236}">
                <a16:creationId xmlns:a16="http://schemas.microsoft.com/office/drawing/2014/main" id="{FBF2C18E-B473-FAB9-C773-4D45F7857BE1}"/>
              </a:ext>
            </a:extLst>
          </p:cNvPr>
          <p:cNvSpPr>
            <a:spLocks noGrp="1"/>
          </p:cNvSpPr>
          <p:nvPr>
            <p:ph sz="quarter" idx="11"/>
          </p:nvPr>
        </p:nvSpPr>
        <p:spPr>
          <a:xfrm>
            <a:off x="13198475" y="2711450"/>
            <a:ext cx="46038" cy="44450"/>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tekst 8">
            <a:extLst>
              <a:ext uri="{FF2B5EF4-FFF2-40B4-BE49-F238E27FC236}">
                <a16:creationId xmlns:a16="http://schemas.microsoft.com/office/drawing/2014/main" id="{1CE9C6B8-D7C9-C21B-22FD-BB6AB5F40B63}"/>
              </a:ext>
            </a:extLst>
          </p:cNvPr>
          <p:cNvSpPr>
            <a:spLocks noGrp="1"/>
          </p:cNvSpPr>
          <p:nvPr>
            <p:ph type="body" sz="quarter" idx="12" hasCustomPrompt="1"/>
          </p:nvPr>
        </p:nvSpPr>
        <p:spPr>
          <a:xfrm>
            <a:off x="1414800" y="1987200"/>
            <a:ext cx="8986837" cy="600075"/>
          </a:xfrm>
        </p:spPr>
        <p:txBody>
          <a:bodyPr>
            <a:normAutofit/>
          </a:bodyPr>
          <a:lstStyle>
            <a:lvl1pPr marL="0" indent="0">
              <a:lnSpc>
                <a:spcPct val="120000"/>
              </a:lnSpc>
              <a:buNone/>
              <a:defRPr sz="1800" b="0" i="0">
                <a:latin typeface="Poppins" pitchFamily="2" charset="77"/>
                <a:cs typeface="Poppins" pitchFamily="2" charset="77"/>
              </a:defRPr>
            </a:lvl1pPr>
            <a:lvl2pPr marL="457200" indent="0">
              <a:buNone/>
              <a:defRPr/>
            </a:lvl2pPr>
          </a:lstStyle>
          <a:p>
            <a:pPr lvl="0"/>
            <a:r>
              <a:rPr lang="en-US" baseline="0" dirty="0" err="1"/>
              <a:t>Deze</a:t>
            </a:r>
            <a:r>
              <a:rPr lang="en-US" baseline="0" dirty="0"/>
              <a:t> begin- </a:t>
            </a:r>
            <a:r>
              <a:rPr lang="en-US" baseline="0" dirty="0" err="1"/>
              <a:t>en</a:t>
            </a:r>
            <a:r>
              <a:rPr lang="en-US" baseline="0" dirty="0"/>
              <a:t> </a:t>
            </a:r>
            <a:r>
              <a:rPr lang="en-US" baseline="0" dirty="0" err="1"/>
              <a:t>einddia</a:t>
            </a:r>
            <a:r>
              <a:rPr lang="en-US" baseline="0" dirty="0"/>
              <a:t> </a:t>
            </a:r>
            <a:r>
              <a:rPr lang="en-US" baseline="0" dirty="0" err="1"/>
              <a:t>kun</a:t>
            </a:r>
            <a:r>
              <a:rPr lang="en-US" baseline="0" dirty="0"/>
              <a:t> je </a:t>
            </a:r>
            <a:r>
              <a:rPr lang="en-US" baseline="0" dirty="0" err="1"/>
              <a:t>gebruiken</a:t>
            </a:r>
            <a:r>
              <a:rPr lang="en-US" baseline="0" dirty="0"/>
              <a:t> </a:t>
            </a:r>
            <a:r>
              <a:rPr lang="en-US" baseline="0" dirty="0" err="1"/>
              <a:t>als</a:t>
            </a:r>
            <a:r>
              <a:rPr lang="en-US" baseline="0" dirty="0"/>
              <a:t> je </a:t>
            </a:r>
            <a:r>
              <a:rPr lang="en-US" baseline="0" dirty="0" err="1"/>
              <a:t>een</a:t>
            </a:r>
            <a:r>
              <a:rPr lang="en-US" baseline="0" dirty="0"/>
              <a:t> </a:t>
            </a:r>
            <a:r>
              <a:rPr lang="en-US" baseline="0" dirty="0" err="1"/>
              <a:t>presentatie</a:t>
            </a:r>
            <a:r>
              <a:rPr lang="en-US" baseline="0" dirty="0"/>
              <a:t> </a:t>
            </a:r>
            <a:r>
              <a:rPr lang="en-US" baseline="0" dirty="0" err="1"/>
              <a:t>geeft</a:t>
            </a:r>
            <a:r>
              <a:rPr lang="en-US" baseline="0" dirty="0"/>
              <a:t> die </a:t>
            </a:r>
            <a:r>
              <a:rPr lang="en-US" baseline="0" dirty="0" err="1"/>
              <a:t>te</a:t>
            </a:r>
            <a:r>
              <a:rPr lang="en-US" baseline="0" dirty="0"/>
              <a:t> </a:t>
            </a:r>
            <a:r>
              <a:rPr lang="en-US" baseline="0" dirty="0" err="1"/>
              <a:t>maken</a:t>
            </a:r>
            <a:r>
              <a:rPr lang="en-US" baseline="0" dirty="0"/>
              <a:t> </a:t>
            </a:r>
            <a:r>
              <a:rPr lang="en-US" baseline="0" dirty="0" err="1"/>
              <a:t>heeft</a:t>
            </a:r>
            <a:r>
              <a:rPr lang="en-US" baseline="0" dirty="0"/>
              <a:t> met </a:t>
            </a:r>
            <a:r>
              <a:rPr lang="en-US" baseline="0" dirty="0" err="1"/>
              <a:t>VieCuri</a:t>
            </a:r>
            <a:r>
              <a:rPr lang="en-US" baseline="0" dirty="0"/>
              <a:t> </a:t>
            </a:r>
            <a:r>
              <a:rPr lang="en-US" baseline="0" dirty="0" err="1"/>
              <a:t>als</a:t>
            </a:r>
            <a:r>
              <a:rPr lang="en-US" baseline="0" dirty="0"/>
              <a:t> </a:t>
            </a:r>
            <a:r>
              <a:rPr lang="en-US" baseline="0" dirty="0" err="1"/>
              <a:t>kenniscentrum</a:t>
            </a:r>
            <a:r>
              <a:rPr lang="en-US" baseline="0" dirty="0"/>
              <a:t>. Je </a:t>
            </a:r>
            <a:r>
              <a:rPr lang="en-US" baseline="0" dirty="0" err="1"/>
              <a:t>kunt</a:t>
            </a:r>
            <a:r>
              <a:rPr lang="en-US" baseline="0" dirty="0"/>
              <a:t> </a:t>
            </a:r>
            <a:r>
              <a:rPr lang="en-US" baseline="0" dirty="0" err="1"/>
              <a:t>kiezen</a:t>
            </a:r>
            <a:r>
              <a:rPr lang="en-US" baseline="0" dirty="0"/>
              <a:t> </a:t>
            </a:r>
            <a:r>
              <a:rPr lang="en-US" baseline="0" dirty="0" err="1"/>
              <a:t>welke</a:t>
            </a:r>
            <a:r>
              <a:rPr lang="en-US" baseline="0" dirty="0"/>
              <a:t> </a:t>
            </a:r>
            <a:r>
              <a:rPr lang="en-US" baseline="0" dirty="0" err="1"/>
              <a:t>dia’s</a:t>
            </a:r>
            <a:r>
              <a:rPr lang="en-US" baseline="0" dirty="0"/>
              <a:t> je </a:t>
            </a:r>
            <a:r>
              <a:rPr lang="en-US" baseline="0" dirty="0" err="1"/>
              <a:t>gebruikt</a:t>
            </a:r>
            <a:r>
              <a:rPr lang="en-US" baseline="0" dirty="0"/>
              <a:t> </a:t>
            </a:r>
            <a:r>
              <a:rPr lang="en-US" baseline="0" dirty="0" err="1"/>
              <a:t>voor</a:t>
            </a:r>
            <a:r>
              <a:rPr lang="en-US" baseline="0" dirty="0"/>
              <a:t> de </a:t>
            </a:r>
            <a:r>
              <a:rPr lang="en-US" baseline="0" dirty="0" err="1"/>
              <a:t>overige</a:t>
            </a:r>
            <a:r>
              <a:rPr lang="en-US" baseline="0" dirty="0"/>
              <a:t> </a:t>
            </a:r>
            <a:r>
              <a:rPr lang="en-US" baseline="0" dirty="0" err="1"/>
              <a:t>informatie</a:t>
            </a:r>
            <a:r>
              <a:rPr lang="en-US" baseline="0" dirty="0"/>
              <a:t>. </a:t>
            </a:r>
            <a:endParaRPr lang="nl-NL" dirty="0"/>
          </a:p>
        </p:txBody>
      </p:sp>
    </p:spTree>
    <p:extLst>
      <p:ext uri="{BB962C8B-B14F-4D97-AF65-F5344CB8AC3E}">
        <p14:creationId xmlns:p14="http://schemas.microsoft.com/office/powerpoint/2010/main" val="3531326617"/>
      </p:ext>
    </p:extLst>
  </p:cSld>
  <p:clrMapOvr>
    <a:masterClrMapping/>
  </p:clrMapOvr>
  <p:extLst>
    <p:ext uri="{DCECCB84-F9BA-43D5-87BE-67443E8EF086}">
      <p15:sldGuideLst xmlns:p15="http://schemas.microsoft.com/office/powerpoint/2012/main">
        <p15:guide id="1" orient="horz" pos="2160">
          <p15:clr>
            <a:srgbClr val="FBAE40"/>
          </p15:clr>
        </p15:guide>
        <p15:guide id="2" pos="89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Platte tekstpagina">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id="{76547CC0-8B43-A989-B45C-17F003B8AD6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2001" cy="6858001"/>
          </a:xfrm>
          <a:prstGeom prst="rect">
            <a:avLst/>
          </a:prstGeom>
        </p:spPr>
      </p:pic>
      <p:sp>
        <p:nvSpPr>
          <p:cNvPr id="2" name="Title 1">
            <a:extLst>
              <a:ext uri="{FF2B5EF4-FFF2-40B4-BE49-F238E27FC236}">
                <a16:creationId xmlns:a16="http://schemas.microsoft.com/office/drawing/2014/main" id="{55E33879-7821-3276-DEA8-1A59575E2DDE}"/>
              </a:ext>
            </a:extLst>
          </p:cNvPr>
          <p:cNvSpPr>
            <a:spLocks noGrp="1"/>
          </p:cNvSpPr>
          <p:nvPr userDrawn="1">
            <p:ph type="title"/>
          </p:nvPr>
        </p:nvSpPr>
        <p:spPr>
          <a:xfrm>
            <a:off x="1890000" y="1342800"/>
            <a:ext cx="9414076" cy="830036"/>
          </a:xfrm>
        </p:spPr>
        <p:txBody>
          <a:bodyPr anchor="t">
            <a:normAutofit/>
          </a:bodyPr>
          <a:lstStyle>
            <a:lvl1pPr>
              <a:lnSpc>
                <a:spcPct val="100000"/>
              </a:lnSpc>
              <a:defRPr sz="2800" b="0" i="0">
                <a:solidFill>
                  <a:schemeClr val="tx1"/>
                </a:solidFill>
                <a:latin typeface="Poppins Medium" pitchFamily="2" charset="77"/>
                <a:cs typeface="Poppins Medium" pitchFamily="2" charset="77"/>
              </a:defRPr>
            </a:lvl1pPr>
          </a:lstStyle>
          <a:p>
            <a:r>
              <a:rPr lang="nl-NL" dirty="0"/>
              <a:t>Klik om stijl te bewerken</a:t>
            </a:r>
            <a:endParaRPr lang="en-US" dirty="0"/>
          </a:p>
        </p:txBody>
      </p:sp>
      <p:sp>
        <p:nvSpPr>
          <p:cNvPr id="4" name="Content Placeholder 2">
            <a:extLst>
              <a:ext uri="{FF2B5EF4-FFF2-40B4-BE49-F238E27FC236}">
                <a16:creationId xmlns:a16="http://schemas.microsoft.com/office/drawing/2014/main" id="{67A925DA-89B1-46E2-B219-C1281B0FD14C}"/>
              </a:ext>
            </a:extLst>
          </p:cNvPr>
          <p:cNvSpPr>
            <a:spLocks noGrp="1"/>
          </p:cNvSpPr>
          <p:nvPr userDrawn="1">
            <p:ph idx="1"/>
          </p:nvPr>
        </p:nvSpPr>
        <p:spPr>
          <a:xfrm>
            <a:off x="1890000" y="2172837"/>
            <a:ext cx="9414076" cy="3526360"/>
          </a:xfrm>
          <a:prstGeom prst="rect">
            <a:avLst/>
          </a:prstGeom>
        </p:spPr>
        <p:txBody>
          <a:bodyPr>
            <a:normAutofit/>
          </a:bodyPr>
          <a:lstStyle>
            <a:lvl1pPr>
              <a:lnSpc>
                <a:spcPct val="120000"/>
              </a:lnSpc>
              <a:spcAft>
                <a:spcPts val="600"/>
              </a:spcAft>
              <a:defRPr sz="1800" b="0" i="0">
                <a:solidFill>
                  <a:schemeClr val="tx1"/>
                </a:solidFill>
                <a:latin typeface="Poppins" pitchFamily="2" charset="77"/>
                <a:cs typeface="Poppins" pitchFamily="2" charset="77"/>
              </a:defRPr>
            </a:lvl1pPr>
            <a:lvl2pPr>
              <a:lnSpc>
                <a:spcPct val="120000"/>
              </a:lnSpc>
              <a:spcAft>
                <a:spcPts val="600"/>
              </a:spcAft>
              <a:defRPr sz="1800" b="0" i="0">
                <a:solidFill>
                  <a:schemeClr val="tx1"/>
                </a:solidFill>
                <a:latin typeface="Poppins" pitchFamily="2" charset="77"/>
                <a:cs typeface="Poppins" pitchFamily="2" charset="77"/>
              </a:defRPr>
            </a:lvl2pPr>
            <a:lvl3pPr>
              <a:lnSpc>
                <a:spcPct val="120000"/>
              </a:lnSpc>
              <a:spcAft>
                <a:spcPts val="600"/>
              </a:spcAft>
              <a:defRPr sz="1800" b="0" i="0">
                <a:solidFill>
                  <a:schemeClr val="tx1"/>
                </a:solidFill>
                <a:latin typeface="Poppins" pitchFamily="2" charset="77"/>
                <a:cs typeface="Poppins" pitchFamily="2" charset="77"/>
              </a:defRPr>
            </a:lvl3pPr>
            <a:lvl4pPr>
              <a:lnSpc>
                <a:spcPct val="120000"/>
              </a:lnSpc>
              <a:spcAft>
                <a:spcPts val="600"/>
              </a:spcAft>
              <a:defRPr sz="1800" b="0" i="0">
                <a:solidFill>
                  <a:schemeClr val="tx1"/>
                </a:solidFill>
                <a:latin typeface="Poppins" pitchFamily="2" charset="77"/>
                <a:cs typeface="Poppins" pitchFamily="2" charset="77"/>
              </a:defRPr>
            </a:lvl4pPr>
            <a:lvl5pPr>
              <a:lnSpc>
                <a:spcPct val="120000"/>
              </a:lnSpc>
              <a:spcAft>
                <a:spcPts val="600"/>
              </a:spcAft>
              <a:defRPr sz="1800" b="0" i="0">
                <a:solidFill>
                  <a:schemeClr val="tx1"/>
                </a:solidFill>
                <a:latin typeface="Poppins" pitchFamily="2" charset="77"/>
                <a:cs typeface="Poppins" pitchFamily="2" charset="77"/>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1800074750"/>
      </p:ext>
    </p:extLst>
  </p:cSld>
  <p:clrMapOvr>
    <a:masterClrMapping/>
  </p:clrMapOvr>
  <p:extLst>
    <p:ext uri="{DCECCB84-F9BA-43D5-87BE-67443E8EF086}">
      <p15:sldGuideLst xmlns:p15="http://schemas.microsoft.com/office/powerpoint/2012/main">
        <p15:guide id="1" orient="horz" pos="1366" userDrawn="1">
          <p15:clr>
            <a:srgbClr val="FBAE40"/>
          </p15:clr>
        </p15:guide>
        <p15:guide id="2" pos="118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Platte tekstpagina">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AE556338-9798-1F48-D6B0-EA54474FF65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12192001" cy="6858001"/>
          </a:xfrm>
          <a:prstGeom prst="rect">
            <a:avLst/>
          </a:prstGeom>
        </p:spPr>
      </p:pic>
      <p:sp>
        <p:nvSpPr>
          <p:cNvPr id="2" name="Title 1">
            <a:extLst>
              <a:ext uri="{FF2B5EF4-FFF2-40B4-BE49-F238E27FC236}">
                <a16:creationId xmlns:a16="http://schemas.microsoft.com/office/drawing/2014/main" id="{55E33879-7821-3276-DEA8-1A59575E2DDE}"/>
              </a:ext>
            </a:extLst>
          </p:cNvPr>
          <p:cNvSpPr>
            <a:spLocks noGrp="1"/>
          </p:cNvSpPr>
          <p:nvPr userDrawn="1">
            <p:ph type="title"/>
          </p:nvPr>
        </p:nvSpPr>
        <p:spPr>
          <a:xfrm>
            <a:off x="1889760" y="1342119"/>
            <a:ext cx="4445272" cy="1167081"/>
          </a:xfrm>
        </p:spPr>
        <p:txBody>
          <a:bodyPr anchor="t">
            <a:normAutofit/>
          </a:bodyPr>
          <a:lstStyle>
            <a:lvl1pPr>
              <a:lnSpc>
                <a:spcPct val="100000"/>
              </a:lnSpc>
              <a:defRPr sz="2800" b="0" i="0">
                <a:solidFill>
                  <a:schemeClr val="tx1"/>
                </a:solidFill>
                <a:latin typeface="Poppins Medium" pitchFamily="2" charset="77"/>
                <a:cs typeface="Poppins Medium" pitchFamily="2" charset="77"/>
              </a:defRPr>
            </a:lvl1pPr>
          </a:lstStyle>
          <a:p>
            <a:r>
              <a:rPr lang="nl-NL" dirty="0"/>
              <a:t>Klik om stijl te bewerken</a:t>
            </a:r>
            <a:endParaRPr lang="en-US" dirty="0"/>
          </a:p>
        </p:txBody>
      </p:sp>
      <p:sp>
        <p:nvSpPr>
          <p:cNvPr id="4" name="Content Placeholder 2">
            <a:extLst>
              <a:ext uri="{FF2B5EF4-FFF2-40B4-BE49-F238E27FC236}">
                <a16:creationId xmlns:a16="http://schemas.microsoft.com/office/drawing/2014/main" id="{67A925DA-89B1-46E2-B219-C1281B0FD14C}"/>
              </a:ext>
            </a:extLst>
          </p:cNvPr>
          <p:cNvSpPr>
            <a:spLocks noGrp="1"/>
          </p:cNvSpPr>
          <p:nvPr userDrawn="1">
            <p:ph idx="1"/>
          </p:nvPr>
        </p:nvSpPr>
        <p:spPr>
          <a:xfrm>
            <a:off x="1890000" y="2509200"/>
            <a:ext cx="4410788" cy="3526360"/>
          </a:xfrm>
          <a:prstGeom prst="rect">
            <a:avLst/>
          </a:prstGeom>
        </p:spPr>
        <p:txBody>
          <a:bodyPr>
            <a:normAutofit/>
          </a:bodyPr>
          <a:lstStyle>
            <a:lvl1pPr>
              <a:lnSpc>
                <a:spcPct val="120000"/>
              </a:lnSpc>
              <a:spcAft>
                <a:spcPts val="600"/>
              </a:spcAft>
              <a:defRPr sz="1800" b="0" i="0">
                <a:solidFill>
                  <a:schemeClr val="tx1"/>
                </a:solidFill>
                <a:latin typeface="Poppins" pitchFamily="2" charset="77"/>
                <a:cs typeface="Poppins" pitchFamily="2" charset="77"/>
              </a:defRPr>
            </a:lvl1pPr>
            <a:lvl2pPr>
              <a:lnSpc>
                <a:spcPct val="120000"/>
              </a:lnSpc>
              <a:spcAft>
                <a:spcPts val="600"/>
              </a:spcAft>
              <a:defRPr sz="1800" b="0" i="0">
                <a:solidFill>
                  <a:schemeClr val="tx1"/>
                </a:solidFill>
                <a:latin typeface="Poppins" pitchFamily="2" charset="77"/>
                <a:cs typeface="Poppins" pitchFamily="2" charset="77"/>
              </a:defRPr>
            </a:lvl2pPr>
            <a:lvl3pPr>
              <a:lnSpc>
                <a:spcPct val="120000"/>
              </a:lnSpc>
              <a:spcAft>
                <a:spcPts val="600"/>
              </a:spcAft>
              <a:defRPr sz="1800" b="0" i="0">
                <a:solidFill>
                  <a:schemeClr val="tx1"/>
                </a:solidFill>
                <a:latin typeface="Poppins" pitchFamily="2" charset="77"/>
                <a:cs typeface="Poppins" pitchFamily="2" charset="77"/>
              </a:defRPr>
            </a:lvl3pPr>
            <a:lvl4pPr>
              <a:lnSpc>
                <a:spcPct val="120000"/>
              </a:lnSpc>
              <a:spcAft>
                <a:spcPts val="600"/>
              </a:spcAft>
              <a:defRPr sz="1800" b="0" i="0">
                <a:solidFill>
                  <a:schemeClr val="tx1"/>
                </a:solidFill>
                <a:latin typeface="Poppins" pitchFamily="2" charset="77"/>
                <a:cs typeface="Poppins" pitchFamily="2" charset="77"/>
              </a:defRPr>
            </a:lvl4pPr>
            <a:lvl5pPr>
              <a:lnSpc>
                <a:spcPct val="120000"/>
              </a:lnSpc>
              <a:spcAft>
                <a:spcPts val="600"/>
              </a:spcAft>
              <a:defRPr sz="1800" b="0" i="0">
                <a:solidFill>
                  <a:schemeClr val="tx1"/>
                </a:solidFill>
                <a:latin typeface="Poppins" pitchFamily="2" charset="77"/>
                <a:cs typeface="Poppins" pitchFamily="2" charset="77"/>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10" name="Tijdelijke aanduiding voor afbeelding 4">
            <a:extLst>
              <a:ext uri="{FF2B5EF4-FFF2-40B4-BE49-F238E27FC236}">
                <a16:creationId xmlns:a16="http://schemas.microsoft.com/office/drawing/2014/main" id="{E624ACE2-EF61-3332-930C-E5892B847E11}"/>
              </a:ext>
            </a:extLst>
          </p:cNvPr>
          <p:cNvSpPr>
            <a:spLocks noGrp="1"/>
          </p:cNvSpPr>
          <p:nvPr userDrawn="1">
            <p:ph type="pic" sz="quarter" idx="10"/>
          </p:nvPr>
        </p:nvSpPr>
        <p:spPr>
          <a:xfrm>
            <a:off x="6453930" y="1145262"/>
            <a:ext cx="4383832" cy="5040090"/>
          </a:xfrm>
          <a:prstGeom prst="roundRect">
            <a:avLst>
              <a:gd name="adj" fmla="val 4674"/>
            </a:avLst>
          </a:prstGeom>
          <a:ln>
            <a:noFill/>
          </a:ln>
        </p:spPr>
        <p:txBody>
          <a:bodyPr/>
          <a:lstStyle>
            <a:lvl1pPr marL="0" indent="0">
              <a:buNone/>
              <a:defRPr/>
            </a:lvl1pPr>
          </a:lstStyle>
          <a:p>
            <a:endParaRPr lang="nl-NL" dirty="0"/>
          </a:p>
        </p:txBody>
      </p:sp>
    </p:spTree>
    <p:extLst>
      <p:ext uri="{BB962C8B-B14F-4D97-AF65-F5344CB8AC3E}">
        <p14:creationId xmlns:p14="http://schemas.microsoft.com/office/powerpoint/2010/main" val="3665923677"/>
      </p:ext>
    </p:extLst>
  </p:cSld>
  <p:clrMapOvr>
    <a:masterClrMapping/>
  </p:clrMapOvr>
  <p:extLst>
    <p:ext uri="{DCECCB84-F9BA-43D5-87BE-67443E8EF086}">
      <p15:sldGuideLst xmlns:p15="http://schemas.microsoft.com/office/powerpoint/2012/main">
        <p15:guide id="1" orient="horz" pos="845" userDrawn="1">
          <p15:clr>
            <a:srgbClr val="FBAE40"/>
          </p15:clr>
        </p15:guide>
        <p15:guide id="2" pos="89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Platte tekstpagina">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CF718B97-D813-B4F3-1D8B-BFFC61A90E6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5E33879-7821-3276-DEA8-1A59575E2DDE}"/>
              </a:ext>
            </a:extLst>
          </p:cNvPr>
          <p:cNvSpPr>
            <a:spLocks noGrp="1"/>
          </p:cNvSpPr>
          <p:nvPr userDrawn="1">
            <p:ph type="title"/>
          </p:nvPr>
        </p:nvSpPr>
        <p:spPr>
          <a:xfrm>
            <a:off x="1890000" y="1341438"/>
            <a:ext cx="9475276" cy="1454024"/>
          </a:xfrm>
        </p:spPr>
        <p:txBody>
          <a:bodyPr anchor="t">
            <a:normAutofit/>
          </a:bodyPr>
          <a:lstStyle>
            <a:lvl1pPr>
              <a:lnSpc>
                <a:spcPct val="100000"/>
              </a:lnSpc>
              <a:defRPr sz="2800" b="0" i="0">
                <a:solidFill>
                  <a:schemeClr val="tx1"/>
                </a:solidFill>
                <a:latin typeface="Poppins Medium" pitchFamily="2" charset="77"/>
                <a:cs typeface="Poppins Medium" pitchFamily="2" charset="77"/>
              </a:defRPr>
            </a:lvl1pPr>
          </a:lstStyle>
          <a:p>
            <a:r>
              <a:rPr lang="nl-NL" dirty="0"/>
              <a:t>Klik om stijl te bewerken</a:t>
            </a:r>
            <a:endParaRPr lang="en-US" dirty="0"/>
          </a:p>
        </p:txBody>
      </p:sp>
      <p:sp>
        <p:nvSpPr>
          <p:cNvPr id="4" name="Content Placeholder 2">
            <a:extLst>
              <a:ext uri="{FF2B5EF4-FFF2-40B4-BE49-F238E27FC236}">
                <a16:creationId xmlns:a16="http://schemas.microsoft.com/office/drawing/2014/main" id="{67A925DA-89B1-46E2-B219-C1281B0FD14C}"/>
              </a:ext>
            </a:extLst>
          </p:cNvPr>
          <p:cNvSpPr>
            <a:spLocks noGrp="1"/>
          </p:cNvSpPr>
          <p:nvPr userDrawn="1">
            <p:ph idx="1"/>
          </p:nvPr>
        </p:nvSpPr>
        <p:spPr>
          <a:xfrm>
            <a:off x="1890000" y="2168525"/>
            <a:ext cx="9414076" cy="3867035"/>
          </a:xfrm>
          <a:prstGeom prst="rect">
            <a:avLst/>
          </a:prstGeom>
        </p:spPr>
        <p:txBody>
          <a:bodyPr>
            <a:normAutofit/>
          </a:bodyPr>
          <a:lstStyle>
            <a:lvl1pPr>
              <a:lnSpc>
                <a:spcPct val="120000"/>
              </a:lnSpc>
              <a:spcAft>
                <a:spcPts val="600"/>
              </a:spcAft>
              <a:defRPr sz="1800" b="0" i="0">
                <a:solidFill>
                  <a:schemeClr val="tx1"/>
                </a:solidFill>
                <a:latin typeface="Poppins" pitchFamily="2" charset="77"/>
                <a:cs typeface="Poppins" pitchFamily="2" charset="77"/>
              </a:defRPr>
            </a:lvl1pPr>
            <a:lvl2pPr>
              <a:lnSpc>
                <a:spcPct val="120000"/>
              </a:lnSpc>
              <a:spcAft>
                <a:spcPts val="600"/>
              </a:spcAft>
              <a:defRPr sz="1800" b="0" i="0">
                <a:solidFill>
                  <a:schemeClr val="tx1"/>
                </a:solidFill>
                <a:latin typeface="Poppins" pitchFamily="2" charset="77"/>
                <a:cs typeface="Poppins" pitchFamily="2" charset="77"/>
              </a:defRPr>
            </a:lvl2pPr>
            <a:lvl3pPr>
              <a:lnSpc>
                <a:spcPct val="120000"/>
              </a:lnSpc>
              <a:spcAft>
                <a:spcPts val="600"/>
              </a:spcAft>
              <a:defRPr sz="1800" b="0" i="0">
                <a:solidFill>
                  <a:schemeClr val="tx1"/>
                </a:solidFill>
                <a:latin typeface="Poppins" pitchFamily="2" charset="77"/>
                <a:cs typeface="Poppins" pitchFamily="2" charset="77"/>
              </a:defRPr>
            </a:lvl3pPr>
            <a:lvl4pPr>
              <a:lnSpc>
                <a:spcPct val="120000"/>
              </a:lnSpc>
              <a:spcAft>
                <a:spcPts val="600"/>
              </a:spcAft>
              <a:defRPr sz="1800" b="0" i="0">
                <a:solidFill>
                  <a:schemeClr val="tx1"/>
                </a:solidFill>
                <a:latin typeface="Poppins" pitchFamily="2" charset="77"/>
                <a:cs typeface="Poppins" pitchFamily="2" charset="77"/>
              </a:defRPr>
            </a:lvl4pPr>
            <a:lvl5pPr>
              <a:lnSpc>
                <a:spcPct val="120000"/>
              </a:lnSpc>
              <a:spcAft>
                <a:spcPts val="600"/>
              </a:spcAft>
              <a:defRPr sz="1800" b="0" i="0">
                <a:solidFill>
                  <a:schemeClr val="tx1"/>
                </a:solidFill>
                <a:latin typeface="Poppins" pitchFamily="2" charset="77"/>
                <a:cs typeface="Poppins" pitchFamily="2" charset="77"/>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Tree>
    <p:extLst>
      <p:ext uri="{BB962C8B-B14F-4D97-AF65-F5344CB8AC3E}">
        <p14:creationId xmlns:p14="http://schemas.microsoft.com/office/powerpoint/2010/main" val="3392738587"/>
      </p:ext>
    </p:extLst>
  </p:cSld>
  <p:clrMapOvr>
    <a:masterClrMapping/>
  </p:clrMapOvr>
  <p:extLst>
    <p:ext uri="{DCECCB84-F9BA-43D5-87BE-67443E8EF086}">
      <p15:sldGuideLst xmlns:p15="http://schemas.microsoft.com/office/powerpoint/2012/main">
        <p15:guide id="1" orient="horz" pos="1366" userDrawn="1">
          <p15:clr>
            <a:srgbClr val="FBAE40"/>
          </p15:clr>
        </p15:guide>
        <p15:guide id="2" pos="892">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Poppins Light" pitchFamily="2" charset="77"/>
                <a:cs typeface="Poppins Light" pitchFamily="2" charset="77"/>
              </a:defRPr>
            </a:lvl1pPr>
          </a:lstStyle>
          <a:p>
            <a:fld id="{894843F5-A037-AD42-8B67-05037F70E43B}" type="slidenum">
              <a:rPr lang="nl-NL" smtClean="0"/>
              <a:pPr/>
              <a:t>‹nr.›</a:t>
            </a:fld>
            <a:endParaRPr lang="nl-NL" dirty="0"/>
          </a:p>
        </p:txBody>
      </p:sp>
      <p:sp>
        <p:nvSpPr>
          <p:cNvPr id="7" name="Tijdelijke aanduiding voor tekst 6">
            <a:extLst>
              <a:ext uri="{FF2B5EF4-FFF2-40B4-BE49-F238E27FC236}">
                <a16:creationId xmlns:a16="http://schemas.microsoft.com/office/drawing/2014/main" id="{C12139EE-32D4-F222-C804-F102A2B6ED3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754136951"/>
      </p:ext>
    </p:extLst>
  </p:cSld>
  <p:clrMap bg1="lt1" tx1="dk1" bg2="lt2" tx2="dk2" accent1="accent1" accent2="accent2" accent3="accent3" accent4="accent4" accent5="accent5" accent6="accent6" hlink="hlink" folHlink="folHlink"/>
  <p:sldLayoutIdLst>
    <p:sldLayoutId id="2147483685" r:id="rId1"/>
    <p:sldLayoutId id="2147483710" r:id="rId2"/>
    <p:sldLayoutId id="2147483711" r:id="rId3"/>
    <p:sldLayoutId id="2147483712" r:id="rId4"/>
    <p:sldLayoutId id="2147483745" r:id="rId5"/>
    <p:sldLayoutId id="2147483705" r:id="rId6"/>
    <p:sldLayoutId id="2147483753" r:id="rId7"/>
    <p:sldLayoutId id="2147483755" r:id="rId8"/>
    <p:sldLayoutId id="2147483754" r:id="rId9"/>
    <p:sldLayoutId id="2147483756" r:id="rId10"/>
    <p:sldLayoutId id="2147483733" r:id="rId11"/>
    <p:sldLayoutId id="2147483734" r:id="rId12"/>
    <p:sldLayoutId id="2147483738" r:id="rId13"/>
    <p:sldLayoutId id="2147483758" r:id="rId14"/>
    <p:sldLayoutId id="2147483708" r:id="rId15"/>
    <p:sldLayoutId id="2147483757" r:id="rId16"/>
    <p:sldLayoutId id="2147483704" r:id="rId17"/>
    <p:sldLayoutId id="2147483720" r:id="rId18"/>
    <p:sldLayoutId id="2147483721" r:id="rId19"/>
    <p:sldLayoutId id="2147483737" r:id="rId20"/>
    <p:sldLayoutId id="2147483722" r:id="rId21"/>
    <p:sldLayoutId id="2147483727" r:id="rId22"/>
    <p:sldLayoutId id="2147483725" r:id="rId23"/>
    <p:sldLayoutId id="2147483726" r:id="rId24"/>
    <p:sldLayoutId id="2147483735" r:id="rId25"/>
    <p:sldLayoutId id="2147483736" r:id="rId26"/>
  </p:sldLayoutIdLst>
  <p:txStyles>
    <p:titleStyle>
      <a:lvl1pPr algn="l" defTabSz="914400" rtl="0" eaLnBrk="1" latinLnBrk="0" hangingPunct="1">
        <a:lnSpc>
          <a:spcPct val="90000"/>
        </a:lnSpc>
        <a:spcBef>
          <a:spcPct val="0"/>
        </a:spcBef>
        <a:buNone/>
        <a:defRPr sz="3200" b="0" i="0" kern="1200">
          <a:solidFill>
            <a:schemeClr val="tx1"/>
          </a:solidFill>
          <a:latin typeface="Poppins Medium" pitchFamily="2" charset="77"/>
          <a:ea typeface="+mj-ea"/>
          <a:cs typeface="Poppins Medium" pitchFamily="2"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b="0" i="0" kern="1200">
          <a:solidFill>
            <a:schemeClr val="tx1"/>
          </a:solidFill>
          <a:latin typeface="Poppins Light" pitchFamily="2" charset="77"/>
          <a:ea typeface="+mn-ea"/>
          <a:cs typeface="Poppins Light"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Poppins Light" pitchFamily="2" charset="77"/>
          <a:ea typeface="+mn-ea"/>
          <a:cs typeface="Poppins Light" pitchFamily="2"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Poppins Light" pitchFamily="2" charset="77"/>
          <a:ea typeface="+mn-ea"/>
          <a:cs typeface="Poppins Light" pitchFamily="2"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Poppins Light" pitchFamily="2" charset="77"/>
          <a:ea typeface="+mn-ea"/>
          <a:cs typeface="Poppins Light" pitchFamily="2"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Poppins Light" pitchFamily="2" charset="77"/>
          <a:ea typeface="+mn-ea"/>
          <a:cs typeface="Poppins Light"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5A610"/>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91" y="3406910"/>
            <a:ext cx="12330546" cy="4282363"/>
          </a:xfrm>
          <a:prstGeom prst="rect">
            <a:avLst/>
          </a:prstGeom>
        </p:spPr>
      </p:pic>
      <p:sp>
        <p:nvSpPr>
          <p:cNvPr id="5" name="Ovaal 4"/>
          <p:cNvSpPr/>
          <p:nvPr/>
        </p:nvSpPr>
        <p:spPr>
          <a:xfrm>
            <a:off x="3583709" y="4064000"/>
            <a:ext cx="1579419" cy="1237673"/>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0728" y="4922981"/>
            <a:ext cx="2921285" cy="2064328"/>
          </a:xfrm>
          <a:prstGeom prst="rect">
            <a:avLst/>
          </a:prstGeom>
        </p:spPr>
      </p:pic>
      <p:sp>
        <p:nvSpPr>
          <p:cNvPr id="9" name="Tekstvak 8"/>
          <p:cNvSpPr txBox="1"/>
          <p:nvPr/>
        </p:nvSpPr>
        <p:spPr>
          <a:xfrm>
            <a:off x="595745" y="1486402"/>
            <a:ext cx="11032837" cy="914400"/>
          </a:xfrm>
          <a:prstGeom prst="rect">
            <a:avLst/>
          </a:prstGeom>
          <a:noFill/>
          <a:ln>
            <a:noFill/>
          </a:ln>
        </p:spPr>
        <p:txBody>
          <a:bodyPr vert="horz" wrap="none" lIns="91440" tIns="45720" rIns="91440" bIns="45720" rtlCol="0" anchor="t">
            <a:noAutofit/>
          </a:bodyPr>
          <a:lstStyle/>
          <a:p>
            <a:pPr algn="l"/>
            <a:r>
              <a:rPr lang="nl-NL" sz="2800" dirty="0">
                <a:latin typeface="Poppins Medium" panose="00000600000000000000" pitchFamily="2" charset="0"/>
                <a:cs typeface="Poppins Medium" panose="00000600000000000000" pitchFamily="2" charset="0"/>
              </a:rPr>
              <a:t>F</a:t>
            </a:r>
            <a:r>
              <a:rPr lang="nl-NL" sz="2800" dirty="0" smtClean="0">
                <a:latin typeface="Poppins Medium" panose="00000600000000000000" pitchFamily="2" charset="0"/>
                <a:cs typeface="Poppins Medium" panose="00000600000000000000" pitchFamily="2" charset="0"/>
              </a:rPr>
              <a:t>eiten </a:t>
            </a:r>
            <a:r>
              <a:rPr lang="nl-NL" sz="2800" dirty="0" smtClean="0">
                <a:latin typeface="Poppins Medium" panose="00000600000000000000" pitchFamily="2" charset="0"/>
                <a:cs typeface="Poppins Medium" panose="00000600000000000000" pitchFamily="2" charset="0"/>
              </a:rPr>
              <a:t>en fabels over zonbescherming</a:t>
            </a:r>
          </a:p>
        </p:txBody>
      </p:sp>
      <p:sp>
        <p:nvSpPr>
          <p:cNvPr id="14" name="Tekstvak 1"/>
          <p:cNvSpPr txBox="1"/>
          <p:nvPr/>
        </p:nvSpPr>
        <p:spPr>
          <a:xfrm>
            <a:off x="678872" y="1049408"/>
            <a:ext cx="1593273" cy="345286"/>
          </a:xfrm>
          <a:prstGeom prst="roundRect">
            <a:avLst>
              <a:gd name="adj" fmla="val 50000"/>
            </a:avLst>
          </a:prstGeom>
          <a:solidFill>
            <a:srgbClr val="AB1369"/>
          </a:solid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algn="ctr">
              <a:lnSpc>
                <a:spcPct val="115000"/>
              </a:lnSpc>
              <a:spcAft>
                <a:spcPts val="0"/>
              </a:spcAft>
            </a:pPr>
            <a:r>
              <a:rPr lang="nl-NL" sz="1400" dirty="0" smtClean="0">
                <a:solidFill>
                  <a:srgbClr val="F3F3F3"/>
                </a:solidFill>
                <a:latin typeface="Poppins SemiBold" panose="00000700000000000000" pitchFamily="2" charset="0"/>
                <a:ea typeface="Calibri" panose="020F0502020204030204" pitchFamily="34" charset="0"/>
              </a:rPr>
              <a:t>FEIT OF FABEL?</a:t>
            </a:r>
            <a:endParaRPr lang="nl-NL" sz="1400" dirty="0">
              <a:solidFill>
                <a:srgbClr val="F3F3F3"/>
              </a:solidFill>
              <a:effectLst/>
              <a:latin typeface="Poppins SemiBold" panose="00000700000000000000" pitchFamily="2" charset="0"/>
              <a:ea typeface="Calibri" panose="020F0502020204030204" pitchFamily="34" charset="0"/>
            </a:endParaRPr>
          </a:p>
        </p:txBody>
      </p:sp>
    </p:spTree>
    <p:extLst>
      <p:ext uri="{BB962C8B-B14F-4D97-AF65-F5344CB8AC3E}">
        <p14:creationId xmlns:p14="http://schemas.microsoft.com/office/powerpoint/2010/main" val="5925623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5A610"/>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91" y="3406910"/>
            <a:ext cx="12330546" cy="4282363"/>
          </a:xfrm>
          <a:prstGeom prst="rect">
            <a:avLst/>
          </a:prstGeom>
        </p:spPr>
      </p:pic>
      <p:sp>
        <p:nvSpPr>
          <p:cNvPr id="5" name="Ovaal 4"/>
          <p:cNvSpPr/>
          <p:nvPr/>
        </p:nvSpPr>
        <p:spPr>
          <a:xfrm>
            <a:off x="3583709" y="4064000"/>
            <a:ext cx="1579419" cy="1237673"/>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0728" y="4922981"/>
            <a:ext cx="2921285" cy="2064328"/>
          </a:xfrm>
          <a:prstGeom prst="rect">
            <a:avLst/>
          </a:prstGeom>
        </p:spPr>
      </p:pic>
      <p:sp>
        <p:nvSpPr>
          <p:cNvPr id="9" name="Tekstvak 8"/>
          <p:cNvSpPr txBox="1"/>
          <p:nvPr/>
        </p:nvSpPr>
        <p:spPr>
          <a:xfrm>
            <a:off x="595745" y="1486402"/>
            <a:ext cx="11032837" cy="914400"/>
          </a:xfrm>
          <a:prstGeom prst="rect">
            <a:avLst/>
          </a:prstGeom>
          <a:noFill/>
          <a:ln>
            <a:noFill/>
          </a:ln>
        </p:spPr>
        <p:txBody>
          <a:bodyPr vert="horz" wrap="none" lIns="91440" tIns="45720" rIns="91440" bIns="45720" rtlCol="0" anchor="t">
            <a:noAutofit/>
          </a:bodyPr>
          <a:lstStyle/>
          <a:p>
            <a:pPr lvl="0"/>
            <a:r>
              <a:rPr lang="nl-NL" sz="2800" dirty="0">
                <a:latin typeface="Poppins Medium" panose="00000600000000000000" pitchFamily="2" charset="0"/>
                <a:cs typeface="Poppins Medium" panose="00000600000000000000" pitchFamily="2" charset="0"/>
              </a:rPr>
              <a:t>Een goedkope zonnebrandcrème is net zo </a:t>
            </a:r>
            <a:r>
              <a:rPr lang="nl-NL" sz="2800" dirty="0" smtClean="0">
                <a:latin typeface="Poppins Medium" panose="00000600000000000000" pitchFamily="2" charset="0"/>
                <a:cs typeface="Poppins Medium" panose="00000600000000000000" pitchFamily="2" charset="0"/>
              </a:rPr>
              <a:t>goed</a:t>
            </a:r>
          </a:p>
          <a:p>
            <a:pPr lvl="0"/>
            <a:r>
              <a:rPr lang="nl-NL" sz="2800" dirty="0" smtClean="0">
                <a:latin typeface="Poppins Medium" panose="00000600000000000000" pitchFamily="2" charset="0"/>
                <a:cs typeface="Poppins Medium" panose="00000600000000000000" pitchFamily="2" charset="0"/>
              </a:rPr>
              <a:t>als </a:t>
            </a:r>
            <a:r>
              <a:rPr lang="nl-NL" sz="2800" dirty="0">
                <a:latin typeface="Poppins Medium" panose="00000600000000000000" pitchFamily="2" charset="0"/>
                <a:cs typeface="Poppins Medium" panose="00000600000000000000" pitchFamily="2" charset="0"/>
              </a:rPr>
              <a:t>een duur merk</a:t>
            </a:r>
          </a:p>
        </p:txBody>
      </p:sp>
      <p:sp>
        <p:nvSpPr>
          <p:cNvPr id="14" name="Tekstvak 1"/>
          <p:cNvSpPr txBox="1"/>
          <p:nvPr/>
        </p:nvSpPr>
        <p:spPr>
          <a:xfrm>
            <a:off x="678872" y="1049408"/>
            <a:ext cx="1593273" cy="345286"/>
          </a:xfrm>
          <a:prstGeom prst="roundRect">
            <a:avLst>
              <a:gd name="adj" fmla="val 50000"/>
            </a:avLst>
          </a:prstGeom>
          <a:solidFill>
            <a:srgbClr val="AB1369"/>
          </a:solid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algn="ctr">
              <a:lnSpc>
                <a:spcPct val="115000"/>
              </a:lnSpc>
              <a:spcAft>
                <a:spcPts val="0"/>
              </a:spcAft>
            </a:pPr>
            <a:r>
              <a:rPr lang="nl-NL" sz="1400" dirty="0" smtClean="0">
                <a:solidFill>
                  <a:srgbClr val="F3F3F3"/>
                </a:solidFill>
                <a:latin typeface="Poppins SemiBold" panose="00000700000000000000" pitchFamily="2" charset="0"/>
                <a:ea typeface="Calibri" panose="020F0502020204030204" pitchFamily="34" charset="0"/>
              </a:rPr>
              <a:t>FEIT OF FABEL?</a:t>
            </a:r>
            <a:endParaRPr lang="nl-NL" sz="1400" dirty="0">
              <a:solidFill>
                <a:srgbClr val="F3F3F3"/>
              </a:solidFill>
              <a:effectLst/>
              <a:latin typeface="Poppins SemiBold" panose="00000700000000000000" pitchFamily="2" charset="0"/>
              <a:ea typeface="Calibri" panose="020F0502020204030204" pitchFamily="34" charset="0"/>
            </a:endParaRPr>
          </a:p>
        </p:txBody>
      </p:sp>
    </p:spTree>
    <p:extLst>
      <p:ext uri="{BB962C8B-B14F-4D97-AF65-F5344CB8AC3E}">
        <p14:creationId xmlns:p14="http://schemas.microsoft.com/office/powerpoint/2010/main" val="25120530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5F7F6"/>
        </a:solidFill>
        <a:effectLst/>
      </p:bgPr>
    </p:bg>
    <p:spTree>
      <p:nvGrpSpPr>
        <p:cNvPr id="1" name=""/>
        <p:cNvGrpSpPr/>
        <p:nvPr/>
      </p:nvGrpSpPr>
      <p:grpSpPr>
        <a:xfrm>
          <a:off x="0" y="0"/>
          <a:ext cx="0" cy="0"/>
          <a:chOff x="0" y="0"/>
          <a:chExt cx="0" cy="0"/>
        </a:xfrm>
      </p:grpSpPr>
      <p:sp>
        <p:nvSpPr>
          <p:cNvPr id="9" name="Tekstvak 8"/>
          <p:cNvSpPr txBox="1"/>
          <p:nvPr/>
        </p:nvSpPr>
        <p:spPr>
          <a:xfrm>
            <a:off x="595745" y="937494"/>
            <a:ext cx="11032837" cy="914400"/>
          </a:xfrm>
          <a:prstGeom prst="rect">
            <a:avLst/>
          </a:prstGeom>
          <a:noFill/>
          <a:ln>
            <a:noFill/>
          </a:ln>
        </p:spPr>
        <p:txBody>
          <a:bodyPr vert="horz" wrap="none" lIns="91440" tIns="45720" rIns="91440" bIns="45720" rtlCol="0" anchor="t">
            <a:noAutofit/>
          </a:bodyPr>
          <a:lstStyle/>
          <a:p>
            <a:pPr lvl="0"/>
            <a:r>
              <a:rPr lang="nl-NL" sz="2800" dirty="0">
                <a:latin typeface="Poppins Medium" panose="00000600000000000000" pitchFamily="2" charset="0"/>
                <a:cs typeface="Poppins Medium" panose="00000600000000000000" pitchFamily="2" charset="0"/>
              </a:rPr>
              <a:t>Een goedkope zonnebrandcrème is net zo goed</a:t>
            </a:r>
          </a:p>
          <a:p>
            <a:pPr lvl="0"/>
            <a:r>
              <a:rPr lang="nl-NL" sz="2800" dirty="0">
                <a:latin typeface="Poppins Medium" panose="00000600000000000000" pitchFamily="2" charset="0"/>
                <a:cs typeface="Poppins Medium" panose="00000600000000000000" pitchFamily="2" charset="0"/>
              </a:rPr>
              <a:t>als een duur merk</a:t>
            </a:r>
          </a:p>
        </p:txBody>
      </p:sp>
      <p:sp>
        <p:nvSpPr>
          <p:cNvPr id="8" name="Tekstvak 7"/>
          <p:cNvSpPr txBox="1"/>
          <p:nvPr/>
        </p:nvSpPr>
        <p:spPr>
          <a:xfrm>
            <a:off x="595745" y="2578882"/>
            <a:ext cx="11032837" cy="3152107"/>
          </a:xfrm>
          <a:prstGeom prst="rect">
            <a:avLst/>
          </a:prstGeom>
          <a:noFill/>
          <a:ln>
            <a:noFill/>
          </a:ln>
        </p:spPr>
        <p:txBody>
          <a:bodyPr vert="horz" wrap="none" lIns="91440" tIns="45720" rIns="91440" bIns="45720" rtlCol="0" anchor="t">
            <a:noAutofit/>
          </a:bodyPr>
          <a:lstStyle/>
          <a:p>
            <a:r>
              <a:rPr lang="nl-NL" dirty="0">
                <a:latin typeface="Poppins "/>
              </a:rPr>
              <a:t>Wat de prijs van je zonnebrandcrème ook is, ze beschermen allemaal even goed. De </a:t>
            </a:r>
            <a:r>
              <a:rPr lang="nl-NL" dirty="0" smtClean="0">
                <a:latin typeface="Poppins "/>
              </a:rPr>
              <a:t>beschermingsfactoren</a:t>
            </a:r>
          </a:p>
          <a:p>
            <a:r>
              <a:rPr lang="nl-NL" dirty="0" smtClean="0">
                <a:latin typeface="Poppins "/>
              </a:rPr>
              <a:t>die </a:t>
            </a:r>
            <a:r>
              <a:rPr lang="nl-NL" dirty="0">
                <a:latin typeface="Poppins "/>
              </a:rPr>
              <a:t>in </a:t>
            </a:r>
            <a:r>
              <a:rPr lang="nl-NL" dirty="0" smtClean="0">
                <a:latin typeface="Poppins "/>
              </a:rPr>
              <a:t>de zonnebrandcrème </a:t>
            </a:r>
            <a:r>
              <a:rPr lang="nl-NL" dirty="0">
                <a:latin typeface="Poppins "/>
              </a:rPr>
              <a:t>zitten, betekenen overal op de wereld hetzelfde. Factor 30, oftewel SPF 30, </a:t>
            </a:r>
            <a:r>
              <a:rPr lang="nl-NL" dirty="0" smtClean="0">
                <a:latin typeface="Poppins "/>
              </a:rPr>
              <a:t>is</a:t>
            </a:r>
          </a:p>
          <a:p>
            <a:r>
              <a:rPr lang="nl-NL" dirty="0" smtClean="0">
                <a:latin typeface="Poppins "/>
              </a:rPr>
              <a:t>overal </a:t>
            </a:r>
            <a:r>
              <a:rPr lang="nl-NL" dirty="0">
                <a:latin typeface="Poppins "/>
              </a:rPr>
              <a:t>en voor </a:t>
            </a:r>
            <a:r>
              <a:rPr lang="nl-NL" dirty="0" smtClean="0">
                <a:latin typeface="Poppins "/>
              </a:rPr>
              <a:t>alle merken </a:t>
            </a:r>
            <a:r>
              <a:rPr lang="nl-NL" dirty="0">
                <a:latin typeface="Poppins "/>
              </a:rPr>
              <a:t>hetzelfde. </a:t>
            </a:r>
            <a:endParaRPr lang="nl-NL" dirty="0" smtClean="0">
              <a:latin typeface="Poppins "/>
            </a:endParaRPr>
          </a:p>
          <a:p>
            <a:r>
              <a:rPr lang="nl-NL" dirty="0" smtClean="0">
                <a:latin typeface="Poppins "/>
              </a:rPr>
              <a:t>Het </a:t>
            </a:r>
            <a:r>
              <a:rPr lang="nl-NL" dirty="0">
                <a:latin typeface="Poppins "/>
              </a:rPr>
              <a:t>prijsverschil tussen merken zit in de extra’s er omheen: de </a:t>
            </a:r>
            <a:r>
              <a:rPr lang="nl-NL" dirty="0" smtClean="0">
                <a:latin typeface="Poppins "/>
              </a:rPr>
              <a:t>geur, de </a:t>
            </a:r>
            <a:r>
              <a:rPr lang="nl-NL" dirty="0">
                <a:latin typeface="Poppins "/>
              </a:rPr>
              <a:t>smeerbaarheid en </a:t>
            </a:r>
            <a:r>
              <a:rPr lang="nl-NL" dirty="0" smtClean="0">
                <a:latin typeface="Poppins "/>
              </a:rPr>
              <a:t>de verpakking.</a:t>
            </a:r>
            <a:endParaRPr lang="nl-NL" dirty="0">
              <a:latin typeface="Poppins "/>
            </a:endParaRPr>
          </a:p>
          <a:p>
            <a:pPr algn="l"/>
            <a:endParaRPr lang="nl-NL" dirty="0" smtClean="0">
              <a:latin typeface="Poppins "/>
              <a:cs typeface="Poppins Medium" panose="00000600000000000000" pitchFamily="2" charset="0"/>
            </a:endParaRPr>
          </a:p>
        </p:txBody>
      </p:sp>
      <p:sp>
        <p:nvSpPr>
          <p:cNvPr id="6" name="Tekstvak 1"/>
          <p:cNvSpPr txBox="1"/>
          <p:nvPr/>
        </p:nvSpPr>
        <p:spPr>
          <a:xfrm>
            <a:off x="676562" y="2233596"/>
            <a:ext cx="607293" cy="345286"/>
          </a:xfrm>
          <a:prstGeom prst="roundRect">
            <a:avLst>
              <a:gd name="adj" fmla="val 50000"/>
            </a:avLst>
          </a:prstGeom>
          <a:solidFill>
            <a:srgbClr val="AB1369"/>
          </a:solid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algn="ctr">
              <a:lnSpc>
                <a:spcPct val="115000"/>
              </a:lnSpc>
              <a:spcAft>
                <a:spcPts val="0"/>
              </a:spcAft>
            </a:pPr>
            <a:r>
              <a:rPr lang="nl-NL" sz="1400" dirty="0" smtClean="0">
                <a:solidFill>
                  <a:srgbClr val="F3F3F3"/>
                </a:solidFill>
                <a:latin typeface="Poppins SemiBold" panose="00000700000000000000" pitchFamily="2" charset="0"/>
                <a:ea typeface="Calibri" panose="020F0502020204030204" pitchFamily="34" charset="0"/>
              </a:rPr>
              <a:t>FEIT </a:t>
            </a:r>
            <a:endParaRPr lang="nl-NL" sz="1400" dirty="0">
              <a:solidFill>
                <a:srgbClr val="F3F3F3"/>
              </a:solidFill>
              <a:effectLst/>
              <a:latin typeface="Poppins SemiBold" panose="00000700000000000000" pitchFamily="2" charset="0"/>
              <a:ea typeface="Calibri" panose="020F0502020204030204" pitchFamily="34" charset="0"/>
            </a:endParaRP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7492" y="2910126"/>
            <a:ext cx="10058400" cy="5675452"/>
          </a:xfrm>
          <a:prstGeom prst="rect">
            <a:avLst/>
          </a:prstGeom>
          <a:noFill/>
        </p:spPr>
      </p:pic>
    </p:spTree>
    <p:extLst>
      <p:ext uri="{BB962C8B-B14F-4D97-AF65-F5344CB8AC3E}">
        <p14:creationId xmlns:p14="http://schemas.microsoft.com/office/powerpoint/2010/main" val="2484761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5A610"/>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91" y="3406910"/>
            <a:ext cx="12330546" cy="4282363"/>
          </a:xfrm>
          <a:prstGeom prst="rect">
            <a:avLst/>
          </a:prstGeom>
        </p:spPr>
      </p:pic>
      <p:sp>
        <p:nvSpPr>
          <p:cNvPr id="5" name="Ovaal 4"/>
          <p:cNvSpPr/>
          <p:nvPr/>
        </p:nvSpPr>
        <p:spPr>
          <a:xfrm>
            <a:off x="3583709" y="4064000"/>
            <a:ext cx="1579419" cy="1237673"/>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0728" y="4922981"/>
            <a:ext cx="2921285" cy="2064328"/>
          </a:xfrm>
          <a:prstGeom prst="rect">
            <a:avLst/>
          </a:prstGeom>
        </p:spPr>
      </p:pic>
      <p:sp>
        <p:nvSpPr>
          <p:cNvPr id="9" name="Tekstvak 8"/>
          <p:cNvSpPr txBox="1"/>
          <p:nvPr/>
        </p:nvSpPr>
        <p:spPr>
          <a:xfrm>
            <a:off x="595745" y="1486402"/>
            <a:ext cx="11032837" cy="914400"/>
          </a:xfrm>
          <a:prstGeom prst="rect">
            <a:avLst/>
          </a:prstGeom>
          <a:noFill/>
          <a:ln>
            <a:noFill/>
          </a:ln>
        </p:spPr>
        <p:txBody>
          <a:bodyPr vert="horz" wrap="none" lIns="91440" tIns="45720" rIns="91440" bIns="45720" rtlCol="0" anchor="t">
            <a:noAutofit/>
          </a:bodyPr>
          <a:lstStyle/>
          <a:p>
            <a:pPr lvl="0"/>
            <a:r>
              <a:rPr lang="nl-NL" sz="2800" dirty="0" smtClean="0">
                <a:latin typeface="Poppins Medium" panose="00000600000000000000" pitchFamily="2" charset="0"/>
                <a:cs typeface="Poppins Medium" panose="00000600000000000000" pitchFamily="2" charset="0"/>
              </a:rPr>
              <a:t>Schaduw </a:t>
            </a:r>
            <a:r>
              <a:rPr lang="nl-NL" sz="2800" dirty="0">
                <a:latin typeface="Poppins Medium" panose="00000600000000000000" pitchFamily="2" charset="0"/>
                <a:cs typeface="Poppins Medium" panose="00000600000000000000" pitchFamily="2" charset="0"/>
              </a:rPr>
              <a:t>is een goede bescherming tegen de zon</a:t>
            </a:r>
          </a:p>
        </p:txBody>
      </p:sp>
      <p:sp>
        <p:nvSpPr>
          <p:cNvPr id="14" name="Tekstvak 1"/>
          <p:cNvSpPr txBox="1"/>
          <p:nvPr/>
        </p:nvSpPr>
        <p:spPr>
          <a:xfrm>
            <a:off x="678872" y="1049408"/>
            <a:ext cx="1593273" cy="345286"/>
          </a:xfrm>
          <a:prstGeom prst="roundRect">
            <a:avLst>
              <a:gd name="adj" fmla="val 50000"/>
            </a:avLst>
          </a:prstGeom>
          <a:solidFill>
            <a:srgbClr val="AB1369"/>
          </a:solid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algn="ctr">
              <a:lnSpc>
                <a:spcPct val="115000"/>
              </a:lnSpc>
              <a:spcAft>
                <a:spcPts val="0"/>
              </a:spcAft>
            </a:pPr>
            <a:r>
              <a:rPr lang="nl-NL" sz="1400" dirty="0" smtClean="0">
                <a:solidFill>
                  <a:srgbClr val="F3F3F3"/>
                </a:solidFill>
                <a:latin typeface="Poppins SemiBold" panose="00000700000000000000" pitchFamily="2" charset="0"/>
                <a:ea typeface="Calibri" panose="020F0502020204030204" pitchFamily="34" charset="0"/>
              </a:rPr>
              <a:t>FEIT OF FABEL?</a:t>
            </a:r>
            <a:endParaRPr lang="nl-NL" sz="1400" dirty="0">
              <a:solidFill>
                <a:srgbClr val="F3F3F3"/>
              </a:solidFill>
              <a:effectLst/>
              <a:latin typeface="Poppins SemiBold" panose="00000700000000000000" pitchFamily="2" charset="0"/>
              <a:ea typeface="Calibri" panose="020F0502020204030204" pitchFamily="34" charset="0"/>
            </a:endParaRPr>
          </a:p>
        </p:txBody>
      </p:sp>
    </p:spTree>
    <p:extLst>
      <p:ext uri="{BB962C8B-B14F-4D97-AF65-F5344CB8AC3E}">
        <p14:creationId xmlns:p14="http://schemas.microsoft.com/office/powerpoint/2010/main" val="1341226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5F7F6"/>
        </a:solidFill>
        <a:effectLst/>
      </p:bgPr>
    </p:bg>
    <p:spTree>
      <p:nvGrpSpPr>
        <p:cNvPr id="1" name=""/>
        <p:cNvGrpSpPr/>
        <p:nvPr/>
      </p:nvGrpSpPr>
      <p:grpSpPr>
        <a:xfrm>
          <a:off x="0" y="0"/>
          <a:ext cx="0" cy="0"/>
          <a:chOff x="0" y="0"/>
          <a:chExt cx="0" cy="0"/>
        </a:xfrm>
      </p:grpSpPr>
      <p:sp>
        <p:nvSpPr>
          <p:cNvPr id="9" name="Tekstvak 8"/>
          <p:cNvSpPr txBox="1"/>
          <p:nvPr/>
        </p:nvSpPr>
        <p:spPr>
          <a:xfrm>
            <a:off x="595745" y="937494"/>
            <a:ext cx="11032837" cy="914400"/>
          </a:xfrm>
          <a:prstGeom prst="rect">
            <a:avLst/>
          </a:prstGeom>
          <a:noFill/>
          <a:ln>
            <a:noFill/>
          </a:ln>
        </p:spPr>
        <p:txBody>
          <a:bodyPr vert="horz" wrap="none" lIns="91440" tIns="45720" rIns="91440" bIns="45720" rtlCol="0" anchor="t">
            <a:noAutofit/>
          </a:bodyPr>
          <a:lstStyle/>
          <a:p>
            <a:pPr lvl="0"/>
            <a:r>
              <a:rPr lang="nl-NL" sz="2800" dirty="0">
                <a:latin typeface="Poppins Medium" panose="00000600000000000000" pitchFamily="2" charset="0"/>
                <a:cs typeface="Poppins Medium" panose="00000600000000000000" pitchFamily="2" charset="0"/>
              </a:rPr>
              <a:t>Schaduw is een goede bescherming tegen de zon</a:t>
            </a:r>
          </a:p>
        </p:txBody>
      </p:sp>
      <p:sp>
        <p:nvSpPr>
          <p:cNvPr id="6" name="Tekstvak 1"/>
          <p:cNvSpPr txBox="1"/>
          <p:nvPr/>
        </p:nvSpPr>
        <p:spPr>
          <a:xfrm>
            <a:off x="676562" y="2233596"/>
            <a:ext cx="607293" cy="345286"/>
          </a:xfrm>
          <a:prstGeom prst="roundRect">
            <a:avLst>
              <a:gd name="adj" fmla="val 50000"/>
            </a:avLst>
          </a:prstGeom>
          <a:solidFill>
            <a:srgbClr val="AB1369"/>
          </a:solid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algn="ctr">
              <a:lnSpc>
                <a:spcPct val="115000"/>
              </a:lnSpc>
              <a:spcAft>
                <a:spcPts val="0"/>
              </a:spcAft>
            </a:pPr>
            <a:r>
              <a:rPr lang="nl-NL" sz="1400" dirty="0" smtClean="0">
                <a:solidFill>
                  <a:srgbClr val="F3F3F3"/>
                </a:solidFill>
                <a:latin typeface="Poppins SemiBold" panose="00000700000000000000" pitchFamily="2" charset="0"/>
                <a:ea typeface="Calibri" panose="020F0502020204030204" pitchFamily="34" charset="0"/>
              </a:rPr>
              <a:t>FEIT </a:t>
            </a:r>
            <a:endParaRPr lang="nl-NL" sz="1400" dirty="0">
              <a:solidFill>
                <a:srgbClr val="F3F3F3"/>
              </a:solidFill>
              <a:effectLst/>
              <a:latin typeface="Poppins SemiBold" panose="00000700000000000000" pitchFamily="2" charset="0"/>
              <a:ea typeface="Calibri" panose="020F0502020204030204" pitchFamily="34" charset="0"/>
            </a:endParaRP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7492" y="2910126"/>
            <a:ext cx="10058400" cy="5675452"/>
          </a:xfrm>
          <a:prstGeom prst="rect">
            <a:avLst/>
          </a:prstGeom>
          <a:noFill/>
        </p:spPr>
      </p:pic>
      <p:sp>
        <p:nvSpPr>
          <p:cNvPr id="2" name="Rechthoek 1"/>
          <p:cNvSpPr/>
          <p:nvPr/>
        </p:nvSpPr>
        <p:spPr>
          <a:xfrm>
            <a:off x="595744" y="2567206"/>
            <a:ext cx="11032837" cy="2031325"/>
          </a:xfrm>
          <a:prstGeom prst="rect">
            <a:avLst/>
          </a:prstGeom>
        </p:spPr>
        <p:txBody>
          <a:bodyPr wrap="square">
            <a:spAutoFit/>
          </a:bodyPr>
          <a:lstStyle/>
          <a:p>
            <a:r>
              <a:rPr lang="nl-NL" dirty="0">
                <a:latin typeface="Poppins "/>
              </a:rPr>
              <a:t>Het is goed om de schaduw op te zoeken. Zo krijg je minder </a:t>
            </a:r>
            <a:r>
              <a:rPr lang="nl-NL" dirty="0" err="1">
                <a:latin typeface="Poppins "/>
              </a:rPr>
              <a:t>UV-straling</a:t>
            </a:r>
            <a:r>
              <a:rPr lang="nl-NL" dirty="0">
                <a:latin typeface="Poppins "/>
              </a:rPr>
              <a:t>, maar </a:t>
            </a:r>
            <a:r>
              <a:rPr lang="nl-NL" dirty="0" err="1">
                <a:latin typeface="Poppins "/>
              </a:rPr>
              <a:t>UV-stralen</a:t>
            </a:r>
            <a:r>
              <a:rPr lang="nl-NL" dirty="0">
                <a:latin typeface="Poppins "/>
              </a:rPr>
              <a:t> kunnen weerkaatsen via water of bijvoorbeeld via de tegels op de grond waardoor ze jou alsnog bereiken. </a:t>
            </a:r>
            <a:endParaRPr lang="nl-NL" dirty="0" smtClean="0">
              <a:latin typeface="Poppins "/>
            </a:endParaRPr>
          </a:p>
          <a:p>
            <a:r>
              <a:rPr lang="nl-NL" dirty="0" smtClean="0">
                <a:latin typeface="Poppins "/>
              </a:rPr>
              <a:t>De </a:t>
            </a:r>
            <a:r>
              <a:rPr lang="nl-NL" dirty="0">
                <a:latin typeface="Poppins "/>
              </a:rPr>
              <a:t>schaduw is zeker goed, maar smeer je ook in als je in de schaduw bent, want daar kan je dus ook verbranden</a:t>
            </a:r>
            <a:r>
              <a:rPr lang="nl-NL" dirty="0" smtClean="0">
                <a:latin typeface="Poppins "/>
              </a:rPr>
              <a:t>.</a:t>
            </a:r>
          </a:p>
          <a:p>
            <a:endParaRPr lang="nl-NL" dirty="0">
              <a:latin typeface="Poppins "/>
            </a:endParaRPr>
          </a:p>
          <a:p>
            <a:r>
              <a:rPr lang="nl-NL" dirty="0">
                <a:latin typeface="Poppins "/>
              </a:rPr>
              <a:t>Ons advies is weren, kleren, smeren. Dus weren door schaduw op te zoeken, kleren door bijvoorbeeld een petje of beschermende kleding te dragen en smeren door middel van zonnebrandcrème. </a:t>
            </a:r>
          </a:p>
        </p:txBody>
      </p:sp>
    </p:spTree>
    <p:extLst>
      <p:ext uri="{BB962C8B-B14F-4D97-AF65-F5344CB8AC3E}">
        <p14:creationId xmlns:p14="http://schemas.microsoft.com/office/powerpoint/2010/main" val="23641757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5A610"/>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91" y="3406910"/>
            <a:ext cx="12330546" cy="4282363"/>
          </a:xfrm>
          <a:prstGeom prst="rect">
            <a:avLst/>
          </a:prstGeom>
        </p:spPr>
      </p:pic>
      <p:sp>
        <p:nvSpPr>
          <p:cNvPr id="5" name="Ovaal 4"/>
          <p:cNvSpPr/>
          <p:nvPr/>
        </p:nvSpPr>
        <p:spPr>
          <a:xfrm>
            <a:off x="3583709" y="4064000"/>
            <a:ext cx="1579419" cy="1237673"/>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0728" y="4922981"/>
            <a:ext cx="2921285" cy="2064328"/>
          </a:xfrm>
          <a:prstGeom prst="rect">
            <a:avLst/>
          </a:prstGeom>
        </p:spPr>
      </p:pic>
      <p:sp>
        <p:nvSpPr>
          <p:cNvPr id="9" name="Tekstvak 8"/>
          <p:cNvSpPr txBox="1"/>
          <p:nvPr/>
        </p:nvSpPr>
        <p:spPr>
          <a:xfrm>
            <a:off x="595745" y="1486402"/>
            <a:ext cx="11032837" cy="914400"/>
          </a:xfrm>
          <a:prstGeom prst="rect">
            <a:avLst/>
          </a:prstGeom>
          <a:noFill/>
          <a:ln>
            <a:noFill/>
          </a:ln>
        </p:spPr>
        <p:txBody>
          <a:bodyPr vert="horz" wrap="none" lIns="91440" tIns="45720" rIns="91440" bIns="45720" rtlCol="0" anchor="t">
            <a:noAutofit/>
          </a:bodyPr>
          <a:lstStyle/>
          <a:p>
            <a:pPr lvl="0"/>
            <a:r>
              <a:rPr lang="nl-NL" sz="2800" dirty="0" smtClean="0">
                <a:latin typeface="Poppins Medium" panose="00000600000000000000" pitchFamily="2" charset="0"/>
                <a:cs typeface="Poppins Medium" panose="00000600000000000000" pitchFamily="2" charset="0"/>
              </a:rPr>
              <a:t>Op een bewolkte dag kun je niet verbranden</a:t>
            </a:r>
            <a:endParaRPr lang="nl-NL" sz="2800" dirty="0">
              <a:latin typeface="Poppins Medium" panose="00000600000000000000" pitchFamily="2" charset="0"/>
              <a:cs typeface="Poppins Medium" panose="00000600000000000000" pitchFamily="2" charset="0"/>
            </a:endParaRPr>
          </a:p>
        </p:txBody>
      </p:sp>
      <p:sp>
        <p:nvSpPr>
          <p:cNvPr id="14" name="Tekstvak 1"/>
          <p:cNvSpPr txBox="1"/>
          <p:nvPr/>
        </p:nvSpPr>
        <p:spPr>
          <a:xfrm>
            <a:off x="678872" y="1049408"/>
            <a:ext cx="1593273" cy="345286"/>
          </a:xfrm>
          <a:prstGeom prst="roundRect">
            <a:avLst>
              <a:gd name="adj" fmla="val 50000"/>
            </a:avLst>
          </a:prstGeom>
          <a:solidFill>
            <a:srgbClr val="AB1369"/>
          </a:solid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algn="ctr">
              <a:lnSpc>
                <a:spcPct val="115000"/>
              </a:lnSpc>
              <a:spcAft>
                <a:spcPts val="0"/>
              </a:spcAft>
            </a:pPr>
            <a:r>
              <a:rPr lang="nl-NL" sz="1400" dirty="0" smtClean="0">
                <a:solidFill>
                  <a:srgbClr val="F3F3F3"/>
                </a:solidFill>
                <a:latin typeface="Poppins SemiBold" panose="00000700000000000000" pitchFamily="2" charset="0"/>
                <a:ea typeface="Calibri" panose="020F0502020204030204" pitchFamily="34" charset="0"/>
              </a:rPr>
              <a:t>FEIT OF FABEL?</a:t>
            </a:r>
            <a:endParaRPr lang="nl-NL" sz="1400" dirty="0">
              <a:solidFill>
                <a:srgbClr val="F3F3F3"/>
              </a:solidFill>
              <a:effectLst/>
              <a:latin typeface="Poppins SemiBold" panose="00000700000000000000" pitchFamily="2" charset="0"/>
              <a:ea typeface="Calibri" panose="020F0502020204030204" pitchFamily="34" charset="0"/>
            </a:endParaRPr>
          </a:p>
        </p:txBody>
      </p:sp>
    </p:spTree>
    <p:extLst>
      <p:ext uri="{BB962C8B-B14F-4D97-AF65-F5344CB8AC3E}">
        <p14:creationId xmlns:p14="http://schemas.microsoft.com/office/powerpoint/2010/main" val="24956216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5F7F6"/>
        </a:solidFill>
        <a:effectLst/>
      </p:bgPr>
    </p:bg>
    <p:spTree>
      <p:nvGrpSpPr>
        <p:cNvPr id="1" name=""/>
        <p:cNvGrpSpPr/>
        <p:nvPr/>
      </p:nvGrpSpPr>
      <p:grpSpPr>
        <a:xfrm>
          <a:off x="0" y="0"/>
          <a:ext cx="0" cy="0"/>
          <a:chOff x="0" y="0"/>
          <a:chExt cx="0" cy="0"/>
        </a:xfrm>
      </p:grpSpPr>
      <p:sp>
        <p:nvSpPr>
          <p:cNvPr id="9" name="Tekstvak 8"/>
          <p:cNvSpPr txBox="1"/>
          <p:nvPr/>
        </p:nvSpPr>
        <p:spPr>
          <a:xfrm>
            <a:off x="595745" y="937494"/>
            <a:ext cx="11032837" cy="914400"/>
          </a:xfrm>
          <a:prstGeom prst="rect">
            <a:avLst/>
          </a:prstGeom>
          <a:noFill/>
          <a:ln>
            <a:noFill/>
          </a:ln>
        </p:spPr>
        <p:txBody>
          <a:bodyPr vert="horz" wrap="none" lIns="91440" tIns="45720" rIns="91440" bIns="45720" rtlCol="0" anchor="t">
            <a:noAutofit/>
          </a:bodyPr>
          <a:lstStyle/>
          <a:p>
            <a:r>
              <a:rPr lang="nl-NL" sz="2800" dirty="0" smtClean="0">
                <a:latin typeface="Poppins Medium" panose="00000600000000000000" pitchFamily="2" charset="0"/>
                <a:cs typeface="Poppins Medium" panose="00000600000000000000" pitchFamily="2" charset="0"/>
              </a:rPr>
              <a:t>Op een bewolkte dag kun je niet verbranden</a:t>
            </a:r>
            <a:endParaRPr lang="nl-NL" sz="2800" dirty="0">
              <a:latin typeface="Poppins Medium" panose="00000600000000000000" pitchFamily="2" charset="0"/>
              <a:cs typeface="Poppins Medium" panose="00000600000000000000" pitchFamily="2" charset="0"/>
            </a:endParaRPr>
          </a:p>
        </p:txBody>
      </p:sp>
      <p:sp>
        <p:nvSpPr>
          <p:cNvPr id="14" name="Tekstvak 1"/>
          <p:cNvSpPr txBox="1"/>
          <p:nvPr/>
        </p:nvSpPr>
        <p:spPr>
          <a:xfrm>
            <a:off x="669637" y="2204110"/>
            <a:ext cx="808182" cy="345286"/>
          </a:xfrm>
          <a:prstGeom prst="roundRect">
            <a:avLst>
              <a:gd name="adj" fmla="val 50000"/>
            </a:avLst>
          </a:prstGeom>
          <a:solidFill>
            <a:srgbClr val="AB1369"/>
          </a:solid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algn="ctr">
              <a:lnSpc>
                <a:spcPct val="115000"/>
              </a:lnSpc>
              <a:spcAft>
                <a:spcPts val="0"/>
              </a:spcAft>
            </a:pPr>
            <a:r>
              <a:rPr lang="nl-NL" sz="1400" dirty="0" smtClean="0">
                <a:solidFill>
                  <a:srgbClr val="F3F3F3"/>
                </a:solidFill>
                <a:latin typeface="Poppins SemiBold" panose="00000700000000000000" pitchFamily="2" charset="0"/>
                <a:ea typeface="Calibri" panose="020F0502020204030204" pitchFamily="34" charset="0"/>
              </a:rPr>
              <a:t>FABEL</a:t>
            </a:r>
            <a:endParaRPr lang="nl-NL" sz="1400" dirty="0">
              <a:solidFill>
                <a:srgbClr val="F3F3F3"/>
              </a:solidFill>
              <a:effectLst/>
              <a:latin typeface="Poppins SemiBold" panose="00000700000000000000" pitchFamily="2" charset="0"/>
              <a:ea typeface="Calibri" panose="020F0502020204030204" pitchFamily="34" charset="0"/>
            </a:endParaRP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7492" y="2910126"/>
            <a:ext cx="10058400" cy="5675452"/>
          </a:xfrm>
          <a:prstGeom prst="rect">
            <a:avLst/>
          </a:prstGeom>
          <a:noFill/>
        </p:spPr>
      </p:pic>
      <p:sp>
        <p:nvSpPr>
          <p:cNvPr id="2" name="Rechthoek 1"/>
          <p:cNvSpPr/>
          <p:nvPr/>
        </p:nvSpPr>
        <p:spPr>
          <a:xfrm>
            <a:off x="147782" y="2578882"/>
            <a:ext cx="11480800" cy="646331"/>
          </a:xfrm>
          <a:prstGeom prst="rect">
            <a:avLst/>
          </a:prstGeom>
        </p:spPr>
        <p:txBody>
          <a:bodyPr wrap="square">
            <a:spAutoFit/>
          </a:bodyPr>
          <a:lstStyle/>
          <a:p>
            <a:pPr marL="457200">
              <a:spcAft>
                <a:spcPts val="0"/>
              </a:spcAft>
            </a:pPr>
            <a:r>
              <a:rPr lang="nl-NL" kern="100" dirty="0">
                <a:latin typeface="Poppins "/>
                <a:ea typeface="Calibri" panose="020F0502020204030204" pitchFamily="34" charset="0"/>
                <a:cs typeface="Times New Roman" panose="02020603050405020304" pitchFamily="18" charset="0"/>
              </a:rPr>
              <a:t>Ook op een bewolkte dag kan je verbranden. Ongeveer 80% van de </a:t>
            </a:r>
            <a:r>
              <a:rPr lang="nl-NL" kern="100" dirty="0" err="1">
                <a:latin typeface="Poppins "/>
                <a:ea typeface="Calibri" panose="020F0502020204030204" pitchFamily="34" charset="0"/>
                <a:cs typeface="Times New Roman" panose="02020603050405020304" pitchFamily="18" charset="0"/>
              </a:rPr>
              <a:t>UV-stralen</a:t>
            </a:r>
            <a:r>
              <a:rPr lang="nl-NL" kern="100" dirty="0">
                <a:latin typeface="Poppins "/>
                <a:ea typeface="Calibri" panose="020F0502020204030204" pitchFamily="34" charset="0"/>
                <a:cs typeface="Times New Roman" panose="02020603050405020304" pitchFamily="18" charset="0"/>
              </a:rPr>
              <a:t> breekt door lichte bewolking heen en bereikt jouw huid. </a:t>
            </a:r>
          </a:p>
        </p:txBody>
      </p:sp>
    </p:spTree>
    <p:extLst>
      <p:ext uri="{BB962C8B-B14F-4D97-AF65-F5344CB8AC3E}">
        <p14:creationId xmlns:p14="http://schemas.microsoft.com/office/powerpoint/2010/main" val="2639416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5A610"/>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91" y="3406910"/>
            <a:ext cx="12330546" cy="4282363"/>
          </a:xfrm>
          <a:prstGeom prst="rect">
            <a:avLst/>
          </a:prstGeom>
        </p:spPr>
      </p:pic>
      <p:sp>
        <p:nvSpPr>
          <p:cNvPr id="5" name="Ovaal 4"/>
          <p:cNvSpPr/>
          <p:nvPr/>
        </p:nvSpPr>
        <p:spPr>
          <a:xfrm>
            <a:off x="3583709" y="4064000"/>
            <a:ext cx="1579419" cy="1237673"/>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0728" y="4922981"/>
            <a:ext cx="2921285" cy="2064328"/>
          </a:xfrm>
          <a:prstGeom prst="rect">
            <a:avLst/>
          </a:prstGeom>
        </p:spPr>
      </p:pic>
      <p:sp>
        <p:nvSpPr>
          <p:cNvPr id="9" name="Tekstvak 8"/>
          <p:cNvSpPr txBox="1"/>
          <p:nvPr/>
        </p:nvSpPr>
        <p:spPr>
          <a:xfrm>
            <a:off x="595745" y="1486402"/>
            <a:ext cx="11032837" cy="914400"/>
          </a:xfrm>
          <a:prstGeom prst="rect">
            <a:avLst/>
          </a:prstGeom>
          <a:noFill/>
          <a:ln>
            <a:noFill/>
          </a:ln>
        </p:spPr>
        <p:txBody>
          <a:bodyPr vert="horz" wrap="none" lIns="91440" tIns="45720" rIns="91440" bIns="45720" rtlCol="0" anchor="t">
            <a:noAutofit/>
          </a:bodyPr>
          <a:lstStyle/>
          <a:p>
            <a:pPr lvl="0"/>
            <a:r>
              <a:rPr lang="nl-NL" sz="2800" dirty="0" smtClean="0">
                <a:latin typeface="Poppins Medium" panose="00000600000000000000" pitchFamily="2" charset="0"/>
                <a:cs typeface="Poppins Medium" panose="00000600000000000000" pitchFamily="2" charset="0"/>
              </a:rPr>
              <a:t>Het is heel makkelijk om erachter te komen hoe sterk de </a:t>
            </a:r>
          </a:p>
          <a:p>
            <a:pPr lvl="0"/>
            <a:r>
              <a:rPr lang="nl-NL" sz="2800" dirty="0" err="1" smtClean="0">
                <a:latin typeface="Poppins Medium" panose="00000600000000000000" pitchFamily="2" charset="0"/>
                <a:cs typeface="Poppins Medium" panose="00000600000000000000" pitchFamily="2" charset="0"/>
              </a:rPr>
              <a:t>UV-straling</a:t>
            </a:r>
            <a:r>
              <a:rPr lang="nl-NL" sz="2800" dirty="0" smtClean="0">
                <a:latin typeface="Poppins Medium" panose="00000600000000000000" pitchFamily="2" charset="0"/>
                <a:cs typeface="Poppins Medium" panose="00000600000000000000" pitchFamily="2" charset="0"/>
              </a:rPr>
              <a:t> is en of jij je moet insmeren</a:t>
            </a:r>
            <a:endParaRPr lang="nl-NL" sz="2800" dirty="0">
              <a:latin typeface="Poppins Medium" panose="00000600000000000000" pitchFamily="2" charset="0"/>
              <a:cs typeface="Poppins Medium" panose="00000600000000000000" pitchFamily="2" charset="0"/>
            </a:endParaRPr>
          </a:p>
        </p:txBody>
      </p:sp>
      <p:sp>
        <p:nvSpPr>
          <p:cNvPr id="14" name="Tekstvak 1"/>
          <p:cNvSpPr txBox="1"/>
          <p:nvPr/>
        </p:nvSpPr>
        <p:spPr>
          <a:xfrm>
            <a:off x="678872" y="1049408"/>
            <a:ext cx="1593273" cy="345286"/>
          </a:xfrm>
          <a:prstGeom prst="roundRect">
            <a:avLst>
              <a:gd name="adj" fmla="val 50000"/>
            </a:avLst>
          </a:prstGeom>
          <a:solidFill>
            <a:srgbClr val="AB1369"/>
          </a:solid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algn="ctr">
              <a:lnSpc>
                <a:spcPct val="115000"/>
              </a:lnSpc>
              <a:spcAft>
                <a:spcPts val="0"/>
              </a:spcAft>
            </a:pPr>
            <a:r>
              <a:rPr lang="nl-NL" sz="1400" dirty="0" smtClean="0">
                <a:solidFill>
                  <a:srgbClr val="F3F3F3"/>
                </a:solidFill>
                <a:latin typeface="Poppins SemiBold" panose="00000700000000000000" pitchFamily="2" charset="0"/>
                <a:ea typeface="Calibri" panose="020F0502020204030204" pitchFamily="34" charset="0"/>
              </a:rPr>
              <a:t>FEIT OF FABEL?</a:t>
            </a:r>
            <a:endParaRPr lang="nl-NL" sz="1400" dirty="0">
              <a:solidFill>
                <a:srgbClr val="F3F3F3"/>
              </a:solidFill>
              <a:effectLst/>
              <a:latin typeface="Poppins SemiBold" panose="00000700000000000000" pitchFamily="2" charset="0"/>
              <a:ea typeface="Calibri" panose="020F0502020204030204" pitchFamily="34" charset="0"/>
            </a:endParaRPr>
          </a:p>
        </p:txBody>
      </p:sp>
    </p:spTree>
    <p:extLst>
      <p:ext uri="{BB962C8B-B14F-4D97-AF65-F5344CB8AC3E}">
        <p14:creationId xmlns:p14="http://schemas.microsoft.com/office/powerpoint/2010/main" val="36861307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5F7F6"/>
        </a:solidFill>
        <a:effectLst/>
      </p:bgPr>
    </p:bg>
    <p:spTree>
      <p:nvGrpSpPr>
        <p:cNvPr id="1" name=""/>
        <p:cNvGrpSpPr/>
        <p:nvPr/>
      </p:nvGrpSpPr>
      <p:grpSpPr>
        <a:xfrm>
          <a:off x="0" y="0"/>
          <a:ext cx="0" cy="0"/>
          <a:chOff x="0" y="0"/>
          <a:chExt cx="0" cy="0"/>
        </a:xfrm>
      </p:grpSpPr>
      <p:sp>
        <p:nvSpPr>
          <p:cNvPr id="9" name="Tekstvak 8"/>
          <p:cNvSpPr txBox="1"/>
          <p:nvPr/>
        </p:nvSpPr>
        <p:spPr>
          <a:xfrm>
            <a:off x="595745" y="937494"/>
            <a:ext cx="11032837" cy="914400"/>
          </a:xfrm>
          <a:prstGeom prst="rect">
            <a:avLst/>
          </a:prstGeom>
          <a:noFill/>
          <a:ln>
            <a:noFill/>
          </a:ln>
        </p:spPr>
        <p:txBody>
          <a:bodyPr vert="horz" wrap="none" lIns="91440" tIns="45720" rIns="91440" bIns="45720" rtlCol="0" anchor="t">
            <a:noAutofit/>
          </a:bodyPr>
          <a:lstStyle/>
          <a:p>
            <a:pPr lvl="0"/>
            <a:r>
              <a:rPr lang="nl-NL" sz="2800" dirty="0">
                <a:latin typeface="Poppins Medium" panose="00000600000000000000" pitchFamily="2" charset="0"/>
                <a:cs typeface="Poppins Medium" panose="00000600000000000000" pitchFamily="2" charset="0"/>
              </a:rPr>
              <a:t>Het is heel makkelijk om erachter te komen hoe sterk de </a:t>
            </a:r>
          </a:p>
          <a:p>
            <a:pPr lvl="0"/>
            <a:r>
              <a:rPr lang="nl-NL" sz="2800" dirty="0" err="1">
                <a:latin typeface="Poppins Medium" panose="00000600000000000000" pitchFamily="2" charset="0"/>
                <a:cs typeface="Poppins Medium" panose="00000600000000000000" pitchFamily="2" charset="0"/>
              </a:rPr>
              <a:t>UV-straling</a:t>
            </a:r>
            <a:r>
              <a:rPr lang="nl-NL" sz="2800" dirty="0">
                <a:latin typeface="Poppins Medium" panose="00000600000000000000" pitchFamily="2" charset="0"/>
                <a:cs typeface="Poppins Medium" panose="00000600000000000000" pitchFamily="2" charset="0"/>
              </a:rPr>
              <a:t> is en of jij je moet insmeren</a:t>
            </a:r>
          </a:p>
        </p:txBody>
      </p:sp>
      <p:sp>
        <p:nvSpPr>
          <p:cNvPr id="6" name="Tekstvak 1"/>
          <p:cNvSpPr txBox="1"/>
          <p:nvPr/>
        </p:nvSpPr>
        <p:spPr>
          <a:xfrm>
            <a:off x="676562" y="2233596"/>
            <a:ext cx="607293" cy="345286"/>
          </a:xfrm>
          <a:prstGeom prst="roundRect">
            <a:avLst>
              <a:gd name="adj" fmla="val 50000"/>
            </a:avLst>
          </a:prstGeom>
          <a:solidFill>
            <a:srgbClr val="AB1369"/>
          </a:solid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algn="ctr">
              <a:lnSpc>
                <a:spcPct val="115000"/>
              </a:lnSpc>
              <a:spcAft>
                <a:spcPts val="0"/>
              </a:spcAft>
            </a:pPr>
            <a:r>
              <a:rPr lang="nl-NL" sz="1400" dirty="0" smtClean="0">
                <a:solidFill>
                  <a:srgbClr val="F3F3F3"/>
                </a:solidFill>
                <a:latin typeface="Poppins SemiBold" panose="00000700000000000000" pitchFamily="2" charset="0"/>
                <a:ea typeface="Calibri" panose="020F0502020204030204" pitchFamily="34" charset="0"/>
              </a:rPr>
              <a:t>FEIT </a:t>
            </a:r>
            <a:endParaRPr lang="nl-NL" sz="1400" dirty="0">
              <a:solidFill>
                <a:srgbClr val="F3F3F3"/>
              </a:solidFill>
              <a:effectLst/>
              <a:latin typeface="Poppins SemiBold" panose="00000700000000000000" pitchFamily="2" charset="0"/>
              <a:ea typeface="Calibri" panose="020F0502020204030204" pitchFamily="34" charset="0"/>
            </a:endParaRP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7492" y="2910126"/>
            <a:ext cx="10058400" cy="5675452"/>
          </a:xfrm>
          <a:prstGeom prst="rect">
            <a:avLst/>
          </a:prstGeom>
          <a:noFill/>
        </p:spPr>
      </p:pic>
      <p:sp>
        <p:nvSpPr>
          <p:cNvPr id="2" name="Rechthoek 1"/>
          <p:cNvSpPr/>
          <p:nvPr/>
        </p:nvSpPr>
        <p:spPr>
          <a:xfrm>
            <a:off x="595744" y="2567206"/>
            <a:ext cx="11032837" cy="923330"/>
          </a:xfrm>
          <a:prstGeom prst="rect">
            <a:avLst/>
          </a:prstGeom>
        </p:spPr>
        <p:txBody>
          <a:bodyPr wrap="square">
            <a:spAutoFit/>
          </a:bodyPr>
          <a:lstStyle/>
          <a:p>
            <a:r>
              <a:rPr lang="nl-NL" dirty="0">
                <a:latin typeface="Poppins "/>
              </a:rPr>
              <a:t>Op de meeste telefoons kun jij in je ‘</a:t>
            </a:r>
            <a:r>
              <a:rPr lang="nl-NL" dirty="0" smtClean="0">
                <a:latin typeface="Poppins "/>
              </a:rPr>
              <a:t>weer-app</a:t>
            </a:r>
            <a:r>
              <a:rPr lang="nl-NL" dirty="0">
                <a:latin typeface="Poppins "/>
              </a:rPr>
              <a:t>’ zien wat de </a:t>
            </a:r>
            <a:r>
              <a:rPr lang="nl-NL" dirty="0" err="1">
                <a:latin typeface="Poppins "/>
              </a:rPr>
              <a:t>UV-straling</a:t>
            </a:r>
            <a:r>
              <a:rPr lang="nl-NL" dirty="0">
                <a:latin typeface="Poppins "/>
              </a:rPr>
              <a:t> die dag is. Is de </a:t>
            </a:r>
            <a:r>
              <a:rPr lang="nl-NL" dirty="0" err="1">
                <a:latin typeface="Poppins "/>
              </a:rPr>
              <a:t>UV-straling</a:t>
            </a:r>
            <a:r>
              <a:rPr lang="nl-NL" dirty="0">
                <a:latin typeface="Poppins "/>
              </a:rPr>
              <a:t> hoger dan 3, dan is het advies om je in te smeren. Zo kan je goed voorbereid naar school vertrekken met een petje en een fles zonnebrandcrème in je tas.</a:t>
            </a:r>
          </a:p>
        </p:txBody>
      </p:sp>
    </p:spTree>
    <p:extLst>
      <p:ext uri="{BB962C8B-B14F-4D97-AF65-F5344CB8AC3E}">
        <p14:creationId xmlns:p14="http://schemas.microsoft.com/office/powerpoint/2010/main" val="22618452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5A610"/>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91" y="3406910"/>
            <a:ext cx="12330546" cy="4282363"/>
          </a:xfrm>
          <a:prstGeom prst="rect">
            <a:avLst/>
          </a:prstGeom>
        </p:spPr>
      </p:pic>
      <p:sp>
        <p:nvSpPr>
          <p:cNvPr id="5" name="Ovaal 4"/>
          <p:cNvSpPr/>
          <p:nvPr/>
        </p:nvSpPr>
        <p:spPr>
          <a:xfrm>
            <a:off x="3583709" y="4064000"/>
            <a:ext cx="1579419" cy="1237673"/>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0728" y="4922981"/>
            <a:ext cx="2921285" cy="2064328"/>
          </a:xfrm>
          <a:prstGeom prst="rect">
            <a:avLst/>
          </a:prstGeom>
        </p:spPr>
      </p:pic>
      <p:sp>
        <p:nvSpPr>
          <p:cNvPr id="9" name="Tekstvak 8"/>
          <p:cNvSpPr txBox="1"/>
          <p:nvPr/>
        </p:nvSpPr>
        <p:spPr>
          <a:xfrm>
            <a:off x="595745" y="1486402"/>
            <a:ext cx="11032837" cy="914400"/>
          </a:xfrm>
          <a:prstGeom prst="rect">
            <a:avLst/>
          </a:prstGeom>
          <a:noFill/>
          <a:ln>
            <a:noFill/>
          </a:ln>
        </p:spPr>
        <p:txBody>
          <a:bodyPr vert="horz" wrap="none" lIns="91440" tIns="45720" rIns="91440" bIns="45720" rtlCol="0" anchor="t">
            <a:noAutofit/>
          </a:bodyPr>
          <a:lstStyle/>
          <a:p>
            <a:pPr lvl="0"/>
            <a:r>
              <a:rPr lang="nl-NL" sz="2800" dirty="0" smtClean="0">
                <a:latin typeface="Poppins Medium" panose="00000600000000000000" pitchFamily="2" charset="0"/>
                <a:cs typeface="Poppins Medium" panose="00000600000000000000" pitchFamily="2" charset="0"/>
              </a:rPr>
              <a:t>Onder water kun je niet verbranden</a:t>
            </a:r>
            <a:endParaRPr lang="nl-NL" sz="2800" dirty="0">
              <a:latin typeface="Poppins Medium" panose="00000600000000000000" pitchFamily="2" charset="0"/>
              <a:cs typeface="Poppins Medium" panose="00000600000000000000" pitchFamily="2" charset="0"/>
            </a:endParaRPr>
          </a:p>
        </p:txBody>
      </p:sp>
      <p:sp>
        <p:nvSpPr>
          <p:cNvPr id="14" name="Tekstvak 1"/>
          <p:cNvSpPr txBox="1"/>
          <p:nvPr/>
        </p:nvSpPr>
        <p:spPr>
          <a:xfrm>
            <a:off x="678872" y="1049408"/>
            <a:ext cx="1593273" cy="345286"/>
          </a:xfrm>
          <a:prstGeom prst="roundRect">
            <a:avLst>
              <a:gd name="adj" fmla="val 50000"/>
            </a:avLst>
          </a:prstGeom>
          <a:solidFill>
            <a:srgbClr val="AB1369"/>
          </a:solid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algn="ctr">
              <a:lnSpc>
                <a:spcPct val="115000"/>
              </a:lnSpc>
              <a:spcAft>
                <a:spcPts val="0"/>
              </a:spcAft>
            </a:pPr>
            <a:r>
              <a:rPr lang="nl-NL" sz="1400" dirty="0" smtClean="0">
                <a:solidFill>
                  <a:srgbClr val="F3F3F3"/>
                </a:solidFill>
                <a:latin typeface="Poppins SemiBold" panose="00000700000000000000" pitchFamily="2" charset="0"/>
                <a:ea typeface="Calibri" panose="020F0502020204030204" pitchFamily="34" charset="0"/>
              </a:rPr>
              <a:t>FEIT OF FABEL?</a:t>
            </a:r>
            <a:endParaRPr lang="nl-NL" sz="1400" dirty="0">
              <a:solidFill>
                <a:srgbClr val="F3F3F3"/>
              </a:solidFill>
              <a:effectLst/>
              <a:latin typeface="Poppins SemiBold" panose="00000700000000000000" pitchFamily="2" charset="0"/>
              <a:ea typeface="Calibri" panose="020F0502020204030204" pitchFamily="34" charset="0"/>
            </a:endParaRPr>
          </a:p>
        </p:txBody>
      </p:sp>
    </p:spTree>
    <p:extLst>
      <p:ext uri="{BB962C8B-B14F-4D97-AF65-F5344CB8AC3E}">
        <p14:creationId xmlns:p14="http://schemas.microsoft.com/office/powerpoint/2010/main" val="21078710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5F7F6"/>
        </a:solidFill>
        <a:effectLst/>
      </p:bgPr>
    </p:bg>
    <p:spTree>
      <p:nvGrpSpPr>
        <p:cNvPr id="1" name=""/>
        <p:cNvGrpSpPr/>
        <p:nvPr/>
      </p:nvGrpSpPr>
      <p:grpSpPr>
        <a:xfrm>
          <a:off x="0" y="0"/>
          <a:ext cx="0" cy="0"/>
          <a:chOff x="0" y="0"/>
          <a:chExt cx="0" cy="0"/>
        </a:xfrm>
      </p:grpSpPr>
      <p:sp>
        <p:nvSpPr>
          <p:cNvPr id="9" name="Tekstvak 8"/>
          <p:cNvSpPr txBox="1"/>
          <p:nvPr/>
        </p:nvSpPr>
        <p:spPr>
          <a:xfrm>
            <a:off x="595745" y="937494"/>
            <a:ext cx="11032837" cy="914400"/>
          </a:xfrm>
          <a:prstGeom prst="rect">
            <a:avLst/>
          </a:prstGeom>
          <a:noFill/>
          <a:ln>
            <a:noFill/>
          </a:ln>
        </p:spPr>
        <p:txBody>
          <a:bodyPr vert="horz" wrap="none" lIns="91440" tIns="45720" rIns="91440" bIns="45720" rtlCol="0" anchor="t">
            <a:noAutofit/>
          </a:bodyPr>
          <a:lstStyle/>
          <a:p>
            <a:r>
              <a:rPr lang="nl-NL" sz="2800" dirty="0" smtClean="0">
                <a:latin typeface="Poppins Medium" panose="00000600000000000000" pitchFamily="2" charset="0"/>
                <a:cs typeface="Poppins Medium" panose="00000600000000000000" pitchFamily="2" charset="0"/>
              </a:rPr>
              <a:t>Onder water kun je niet verbranden</a:t>
            </a:r>
            <a:endParaRPr lang="nl-NL" sz="2800" dirty="0">
              <a:latin typeface="Poppins Medium" panose="00000600000000000000" pitchFamily="2" charset="0"/>
              <a:cs typeface="Poppins Medium" panose="00000600000000000000" pitchFamily="2" charset="0"/>
            </a:endParaRPr>
          </a:p>
        </p:txBody>
      </p:sp>
      <p:sp>
        <p:nvSpPr>
          <p:cNvPr id="14" name="Tekstvak 1"/>
          <p:cNvSpPr txBox="1"/>
          <p:nvPr/>
        </p:nvSpPr>
        <p:spPr>
          <a:xfrm>
            <a:off x="669637" y="2204110"/>
            <a:ext cx="808182" cy="345286"/>
          </a:xfrm>
          <a:prstGeom prst="roundRect">
            <a:avLst>
              <a:gd name="adj" fmla="val 50000"/>
            </a:avLst>
          </a:prstGeom>
          <a:solidFill>
            <a:srgbClr val="AB1369"/>
          </a:solid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algn="ctr">
              <a:lnSpc>
                <a:spcPct val="115000"/>
              </a:lnSpc>
              <a:spcAft>
                <a:spcPts val="0"/>
              </a:spcAft>
            </a:pPr>
            <a:r>
              <a:rPr lang="nl-NL" sz="1400" dirty="0" smtClean="0">
                <a:solidFill>
                  <a:srgbClr val="F3F3F3"/>
                </a:solidFill>
                <a:latin typeface="Poppins SemiBold" panose="00000700000000000000" pitchFamily="2" charset="0"/>
                <a:ea typeface="Calibri" panose="020F0502020204030204" pitchFamily="34" charset="0"/>
              </a:rPr>
              <a:t>FABEL</a:t>
            </a:r>
            <a:endParaRPr lang="nl-NL" sz="1400" dirty="0">
              <a:solidFill>
                <a:srgbClr val="F3F3F3"/>
              </a:solidFill>
              <a:effectLst/>
              <a:latin typeface="Poppins SemiBold" panose="00000700000000000000" pitchFamily="2" charset="0"/>
              <a:ea typeface="Calibri" panose="020F0502020204030204" pitchFamily="34" charset="0"/>
            </a:endParaRP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7492" y="2910126"/>
            <a:ext cx="10058400" cy="5675452"/>
          </a:xfrm>
          <a:prstGeom prst="rect">
            <a:avLst/>
          </a:prstGeom>
          <a:noFill/>
        </p:spPr>
      </p:pic>
      <p:sp>
        <p:nvSpPr>
          <p:cNvPr id="2" name="Rechthoek 1"/>
          <p:cNvSpPr/>
          <p:nvPr/>
        </p:nvSpPr>
        <p:spPr>
          <a:xfrm>
            <a:off x="147782" y="2578882"/>
            <a:ext cx="11480800" cy="1200329"/>
          </a:xfrm>
          <a:prstGeom prst="rect">
            <a:avLst/>
          </a:prstGeom>
        </p:spPr>
        <p:txBody>
          <a:bodyPr wrap="square">
            <a:spAutoFit/>
          </a:bodyPr>
          <a:lstStyle/>
          <a:p>
            <a:pPr marL="457200">
              <a:spcAft>
                <a:spcPts val="0"/>
              </a:spcAft>
            </a:pPr>
            <a:r>
              <a:rPr lang="nl-NL" kern="100" dirty="0" smtClean="0">
                <a:latin typeface="Poppins "/>
                <a:ea typeface="Calibri" panose="020F0502020204030204" pitchFamily="34" charset="0"/>
                <a:cs typeface="Times New Roman" panose="02020603050405020304" pitchFamily="18" charset="0"/>
              </a:rPr>
              <a:t>Water beschermt je minimaal en door reflectie van het water kun je soms zelfs meer </a:t>
            </a:r>
            <a:r>
              <a:rPr lang="nl-NL" kern="100" dirty="0" err="1" smtClean="0">
                <a:latin typeface="Poppins "/>
                <a:ea typeface="Calibri" panose="020F0502020204030204" pitchFamily="34" charset="0"/>
                <a:cs typeface="Times New Roman" panose="02020603050405020304" pitchFamily="18" charset="0"/>
              </a:rPr>
              <a:t>UV-stralen</a:t>
            </a:r>
            <a:r>
              <a:rPr lang="nl-NL" kern="100" dirty="0" smtClean="0">
                <a:latin typeface="Poppins "/>
                <a:ea typeface="Calibri" panose="020F0502020204030204" pitchFamily="34" charset="0"/>
                <a:cs typeface="Times New Roman" panose="02020603050405020304" pitchFamily="18" charset="0"/>
              </a:rPr>
              <a:t> op je huid krijgen. Als je bijvoorbeeld op een boot zit, kan je dus zelfs meer </a:t>
            </a:r>
            <a:r>
              <a:rPr lang="nl-NL" kern="100" dirty="0" err="1" smtClean="0">
                <a:latin typeface="Poppins "/>
                <a:ea typeface="Calibri" panose="020F0502020204030204" pitchFamily="34" charset="0"/>
                <a:cs typeface="Times New Roman" panose="02020603050405020304" pitchFamily="18" charset="0"/>
              </a:rPr>
              <a:t>UV-stralen</a:t>
            </a:r>
            <a:r>
              <a:rPr lang="nl-NL" kern="100" dirty="0" smtClean="0">
                <a:latin typeface="Poppins "/>
                <a:ea typeface="Calibri" panose="020F0502020204030204" pitchFamily="34" charset="0"/>
                <a:cs typeface="Times New Roman" panose="02020603050405020304" pitchFamily="18" charset="0"/>
              </a:rPr>
              <a:t> krijgen, rechtstreeks van de zon en via de reflectie van het water. Ook tijdens het zwemmen kan jouw rug onder water verbranden. Het is dus verstandig om een </a:t>
            </a:r>
            <a:r>
              <a:rPr lang="nl-NL" kern="100" dirty="0" smtClean="0">
                <a:latin typeface="Poppins "/>
                <a:ea typeface="Calibri" panose="020F0502020204030204" pitchFamily="34" charset="0"/>
                <a:cs typeface="Times New Roman" panose="02020603050405020304" pitchFamily="18" charset="0"/>
              </a:rPr>
              <a:t>UV-werend </a:t>
            </a:r>
            <a:r>
              <a:rPr lang="nl-NL" kern="100" dirty="0" smtClean="0">
                <a:latin typeface="Poppins "/>
                <a:ea typeface="Calibri" panose="020F0502020204030204" pitchFamily="34" charset="0"/>
                <a:cs typeface="Times New Roman" panose="02020603050405020304" pitchFamily="18" charset="0"/>
              </a:rPr>
              <a:t>shirt te dragen als je bijvoorbeeld gaat snorkelen.  </a:t>
            </a:r>
            <a:endParaRPr lang="nl-NL" kern="100" dirty="0">
              <a:latin typeface="Poppins "/>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436336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5A610"/>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91" y="3406910"/>
            <a:ext cx="12330546" cy="4282363"/>
          </a:xfrm>
          <a:prstGeom prst="rect">
            <a:avLst/>
          </a:prstGeom>
        </p:spPr>
      </p:pic>
      <p:sp>
        <p:nvSpPr>
          <p:cNvPr id="5" name="Ovaal 4"/>
          <p:cNvSpPr/>
          <p:nvPr/>
        </p:nvSpPr>
        <p:spPr>
          <a:xfrm>
            <a:off x="3583709" y="4064000"/>
            <a:ext cx="1579419" cy="1237673"/>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0728" y="4922981"/>
            <a:ext cx="2921285" cy="2064328"/>
          </a:xfrm>
          <a:prstGeom prst="rect">
            <a:avLst/>
          </a:prstGeom>
        </p:spPr>
      </p:pic>
      <p:sp>
        <p:nvSpPr>
          <p:cNvPr id="9" name="Tekstvak 8"/>
          <p:cNvSpPr txBox="1"/>
          <p:nvPr/>
        </p:nvSpPr>
        <p:spPr>
          <a:xfrm>
            <a:off x="595745" y="1486402"/>
            <a:ext cx="11032837" cy="914400"/>
          </a:xfrm>
          <a:prstGeom prst="rect">
            <a:avLst/>
          </a:prstGeom>
          <a:noFill/>
          <a:ln>
            <a:noFill/>
          </a:ln>
        </p:spPr>
        <p:txBody>
          <a:bodyPr vert="horz" wrap="none" lIns="91440" tIns="45720" rIns="91440" bIns="45720" rtlCol="0" anchor="t">
            <a:noAutofit/>
          </a:bodyPr>
          <a:lstStyle/>
          <a:p>
            <a:pPr algn="l"/>
            <a:r>
              <a:rPr lang="nl-NL" sz="2800" dirty="0" smtClean="0">
                <a:latin typeface="Poppins Medium" panose="00000600000000000000" pitchFamily="2" charset="0"/>
                <a:cs typeface="Poppins Medium" panose="00000600000000000000" pitchFamily="2" charset="0"/>
              </a:rPr>
              <a:t>Door de zon maakt de huid vitamine D aan</a:t>
            </a:r>
          </a:p>
        </p:txBody>
      </p:sp>
      <p:sp>
        <p:nvSpPr>
          <p:cNvPr id="14" name="Tekstvak 1"/>
          <p:cNvSpPr txBox="1"/>
          <p:nvPr/>
        </p:nvSpPr>
        <p:spPr>
          <a:xfrm>
            <a:off x="678872" y="1049408"/>
            <a:ext cx="1593273" cy="345286"/>
          </a:xfrm>
          <a:prstGeom prst="roundRect">
            <a:avLst>
              <a:gd name="adj" fmla="val 50000"/>
            </a:avLst>
          </a:prstGeom>
          <a:solidFill>
            <a:srgbClr val="AB1369"/>
          </a:solid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algn="ctr">
              <a:lnSpc>
                <a:spcPct val="115000"/>
              </a:lnSpc>
              <a:spcAft>
                <a:spcPts val="0"/>
              </a:spcAft>
            </a:pPr>
            <a:r>
              <a:rPr lang="nl-NL" sz="1400" dirty="0" smtClean="0">
                <a:solidFill>
                  <a:srgbClr val="F3F3F3"/>
                </a:solidFill>
                <a:latin typeface="Poppins SemiBold" panose="00000700000000000000" pitchFamily="2" charset="0"/>
                <a:ea typeface="Calibri" panose="020F0502020204030204" pitchFamily="34" charset="0"/>
              </a:rPr>
              <a:t>FEIT OF FABEL?</a:t>
            </a:r>
            <a:endParaRPr lang="nl-NL" sz="1400" dirty="0">
              <a:solidFill>
                <a:srgbClr val="F3F3F3"/>
              </a:solidFill>
              <a:effectLst/>
              <a:latin typeface="Poppins SemiBold" panose="00000700000000000000" pitchFamily="2" charset="0"/>
              <a:ea typeface="Calibri" panose="020F0502020204030204" pitchFamily="34" charset="0"/>
            </a:endParaRPr>
          </a:p>
        </p:txBody>
      </p:sp>
    </p:spTree>
    <p:extLst>
      <p:ext uri="{BB962C8B-B14F-4D97-AF65-F5344CB8AC3E}">
        <p14:creationId xmlns:p14="http://schemas.microsoft.com/office/powerpoint/2010/main" val="1492628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5A610"/>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91" y="3406910"/>
            <a:ext cx="12330546" cy="4282363"/>
          </a:xfrm>
          <a:prstGeom prst="rect">
            <a:avLst/>
          </a:prstGeom>
        </p:spPr>
      </p:pic>
      <p:sp>
        <p:nvSpPr>
          <p:cNvPr id="5" name="Ovaal 4"/>
          <p:cNvSpPr/>
          <p:nvPr/>
        </p:nvSpPr>
        <p:spPr>
          <a:xfrm>
            <a:off x="3583709" y="4064000"/>
            <a:ext cx="1579419" cy="1237673"/>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0728" y="4922981"/>
            <a:ext cx="2921285" cy="2064328"/>
          </a:xfrm>
          <a:prstGeom prst="rect">
            <a:avLst/>
          </a:prstGeom>
        </p:spPr>
      </p:pic>
      <p:sp>
        <p:nvSpPr>
          <p:cNvPr id="9" name="Tekstvak 8"/>
          <p:cNvSpPr txBox="1"/>
          <p:nvPr/>
        </p:nvSpPr>
        <p:spPr>
          <a:xfrm>
            <a:off x="595745" y="1486402"/>
            <a:ext cx="11032837" cy="914400"/>
          </a:xfrm>
          <a:prstGeom prst="rect">
            <a:avLst/>
          </a:prstGeom>
          <a:noFill/>
          <a:ln>
            <a:noFill/>
          </a:ln>
        </p:spPr>
        <p:txBody>
          <a:bodyPr vert="horz" wrap="none" lIns="91440" tIns="45720" rIns="91440" bIns="45720" rtlCol="0" anchor="t">
            <a:noAutofit/>
          </a:bodyPr>
          <a:lstStyle/>
          <a:p>
            <a:pPr lvl="0"/>
            <a:r>
              <a:rPr lang="nl-NL" sz="2800" dirty="0" smtClean="0">
                <a:latin typeface="Poppins Medium" panose="00000600000000000000" pitchFamily="2" charset="0"/>
                <a:cs typeface="Poppins Medium" panose="00000600000000000000" pitchFamily="2" charset="0"/>
              </a:rPr>
              <a:t>Van verbranden door de zon of </a:t>
            </a:r>
            <a:r>
              <a:rPr lang="nl-NL" sz="2800" dirty="0" smtClean="0">
                <a:latin typeface="Poppins Medium" panose="00000600000000000000" pitchFamily="2" charset="0"/>
                <a:cs typeface="Poppins Medium" panose="00000600000000000000" pitchFamily="2" charset="0"/>
              </a:rPr>
              <a:t>te veel </a:t>
            </a:r>
            <a:r>
              <a:rPr lang="nl-NL" sz="2800" dirty="0" smtClean="0">
                <a:latin typeface="Poppins Medium" panose="00000600000000000000" pitchFamily="2" charset="0"/>
                <a:cs typeface="Poppins Medium" panose="00000600000000000000" pitchFamily="2" charset="0"/>
              </a:rPr>
              <a:t>zon kan je meer</a:t>
            </a:r>
          </a:p>
          <a:p>
            <a:pPr lvl="0"/>
            <a:r>
              <a:rPr lang="nl-NL" sz="2800" dirty="0">
                <a:latin typeface="Poppins Medium" panose="00000600000000000000" pitchFamily="2" charset="0"/>
                <a:cs typeface="Poppins Medium" panose="00000600000000000000" pitchFamily="2" charset="0"/>
              </a:rPr>
              <a:t>r</a:t>
            </a:r>
            <a:r>
              <a:rPr lang="nl-NL" sz="2800" dirty="0" smtClean="0">
                <a:latin typeface="Poppins Medium" panose="00000600000000000000" pitchFamily="2" charset="0"/>
                <a:cs typeface="Poppins Medium" panose="00000600000000000000" pitchFamily="2" charset="0"/>
              </a:rPr>
              <a:t>impels krijgen</a:t>
            </a:r>
            <a:endParaRPr lang="nl-NL" sz="2800" dirty="0">
              <a:latin typeface="Poppins Medium" panose="00000600000000000000" pitchFamily="2" charset="0"/>
              <a:cs typeface="Poppins Medium" panose="00000600000000000000" pitchFamily="2" charset="0"/>
            </a:endParaRPr>
          </a:p>
        </p:txBody>
      </p:sp>
      <p:sp>
        <p:nvSpPr>
          <p:cNvPr id="14" name="Tekstvak 1"/>
          <p:cNvSpPr txBox="1"/>
          <p:nvPr/>
        </p:nvSpPr>
        <p:spPr>
          <a:xfrm>
            <a:off x="678872" y="1049408"/>
            <a:ext cx="1593273" cy="345286"/>
          </a:xfrm>
          <a:prstGeom prst="roundRect">
            <a:avLst>
              <a:gd name="adj" fmla="val 50000"/>
            </a:avLst>
          </a:prstGeom>
          <a:solidFill>
            <a:srgbClr val="AB1369"/>
          </a:solid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algn="ctr">
              <a:lnSpc>
                <a:spcPct val="115000"/>
              </a:lnSpc>
              <a:spcAft>
                <a:spcPts val="0"/>
              </a:spcAft>
            </a:pPr>
            <a:r>
              <a:rPr lang="nl-NL" sz="1400" dirty="0" smtClean="0">
                <a:solidFill>
                  <a:srgbClr val="F3F3F3"/>
                </a:solidFill>
                <a:latin typeface="Poppins SemiBold" panose="00000700000000000000" pitchFamily="2" charset="0"/>
                <a:ea typeface="Calibri" panose="020F0502020204030204" pitchFamily="34" charset="0"/>
              </a:rPr>
              <a:t>FEIT OF FABEL?</a:t>
            </a:r>
            <a:endParaRPr lang="nl-NL" sz="1400" dirty="0">
              <a:solidFill>
                <a:srgbClr val="F3F3F3"/>
              </a:solidFill>
              <a:effectLst/>
              <a:latin typeface="Poppins SemiBold" panose="00000700000000000000" pitchFamily="2" charset="0"/>
              <a:ea typeface="Calibri" panose="020F0502020204030204" pitchFamily="34" charset="0"/>
            </a:endParaRPr>
          </a:p>
        </p:txBody>
      </p:sp>
    </p:spTree>
    <p:extLst>
      <p:ext uri="{BB962C8B-B14F-4D97-AF65-F5344CB8AC3E}">
        <p14:creationId xmlns:p14="http://schemas.microsoft.com/office/powerpoint/2010/main" val="265961667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5F7F6"/>
        </a:solidFill>
        <a:effectLst/>
      </p:bgPr>
    </p:bg>
    <p:spTree>
      <p:nvGrpSpPr>
        <p:cNvPr id="1" name=""/>
        <p:cNvGrpSpPr/>
        <p:nvPr/>
      </p:nvGrpSpPr>
      <p:grpSpPr>
        <a:xfrm>
          <a:off x="0" y="0"/>
          <a:ext cx="0" cy="0"/>
          <a:chOff x="0" y="0"/>
          <a:chExt cx="0" cy="0"/>
        </a:xfrm>
      </p:grpSpPr>
      <p:sp>
        <p:nvSpPr>
          <p:cNvPr id="9" name="Tekstvak 8"/>
          <p:cNvSpPr txBox="1"/>
          <p:nvPr/>
        </p:nvSpPr>
        <p:spPr>
          <a:xfrm>
            <a:off x="595745" y="937494"/>
            <a:ext cx="11032837" cy="914400"/>
          </a:xfrm>
          <a:prstGeom prst="rect">
            <a:avLst/>
          </a:prstGeom>
          <a:noFill/>
          <a:ln>
            <a:noFill/>
          </a:ln>
        </p:spPr>
        <p:txBody>
          <a:bodyPr vert="horz" wrap="none" lIns="91440" tIns="45720" rIns="91440" bIns="45720" rtlCol="0" anchor="t">
            <a:noAutofit/>
          </a:bodyPr>
          <a:lstStyle/>
          <a:p>
            <a:pPr lvl="0"/>
            <a:r>
              <a:rPr lang="nl-NL" sz="2800" dirty="0">
                <a:latin typeface="Poppins Medium" panose="00000600000000000000" pitchFamily="2" charset="0"/>
                <a:cs typeface="Poppins Medium" panose="00000600000000000000" pitchFamily="2" charset="0"/>
              </a:rPr>
              <a:t>Van verbranden door de zon of </a:t>
            </a:r>
            <a:r>
              <a:rPr lang="nl-NL" sz="2800" dirty="0" smtClean="0">
                <a:latin typeface="Poppins Medium" panose="00000600000000000000" pitchFamily="2" charset="0"/>
                <a:cs typeface="Poppins Medium" panose="00000600000000000000" pitchFamily="2" charset="0"/>
              </a:rPr>
              <a:t>te veel </a:t>
            </a:r>
            <a:r>
              <a:rPr lang="nl-NL" sz="2800" dirty="0">
                <a:latin typeface="Poppins Medium" panose="00000600000000000000" pitchFamily="2" charset="0"/>
                <a:cs typeface="Poppins Medium" panose="00000600000000000000" pitchFamily="2" charset="0"/>
              </a:rPr>
              <a:t>zon kan je meer</a:t>
            </a:r>
          </a:p>
          <a:p>
            <a:pPr lvl="0"/>
            <a:r>
              <a:rPr lang="nl-NL" sz="2800" dirty="0" smtClean="0">
                <a:latin typeface="Poppins Medium" panose="00000600000000000000" pitchFamily="2" charset="0"/>
                <a:cs typeface="Poppins Medium" panose="00000600000000000000" pitchFamily="2" charset="0"/>
              </a:rPr>
              <a:t>rimpels krijgen</a:t>
            </a:r>
            <a:endParaRPr lang="nl-NL" sz="2800" dirty="0">
              <a:latin typeface="Poppins Medium" panose="00000600000000000000" pitchFamily="2" charset="0"/>
              <a:cs typeface="Poppins Medium" panose="00000600000000000000" pitchFamily="2" charset="0"/>
            </a:endParaRPr>
          </a:p>
        </p:txBody>
      </p:sp>
      <p:sp>
        <p:nvSpPr>
          <p:cNvPr id="6" name="Tekstvak 1"/>
          <p:cNvSpPr txBox="1"/>
          <p:nvPr/>
        </p:nvSpPr>
        <p:spPr>
          <a:xfrm>
            <a:off x="676562" y="2233596"/>
            <a:ext cx="607293" cy="345286"/>
          </a:xfrm>
          <a:prstGeom prst="roundRect">
            <a:avLst>
              <a:gd name="adj" fmla="val 50000"/>
            </a:avLst>
          </a:prstGeom>
          <a:solidFill>
            <a:srgbClr val="AB1369"/>
          </a:solid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algn="ctr">
              <a:lnSpc>
                <a:spcPct val="115000"/>
              </a:lnSpc>
              <a:spcAft>
                <a:spcPts val="0"/>
              </a:spcAft>
            </a:pPr>
            <a:r>
              <a:rPr lang="nl-NL" sz="1400" dirty="0" smtClean="0">
                <a:solidFill>
                  <a:srgbClr val="F3F3F3"/>
                </a:solidFill>
                <a:latin typeface="Poppins SemiBold" panose="00000700000000000000" pitchFamily="2" charset="0"/>
                <a:ea typeface="Calibri" panose="020F0502020204030204" pitchFamily="34" charset="0"/>
              </a:rPr>
              <a:t>FEIT </a:t>
            </a:r>
            <a:endParaRPr lang="nl-NL" sz="1400" dirty="0">
              <a:solidFill>
                <a:srgbClr val="F3F3F3"/>
              </a:solidFill>
              <a:effectLst/>
              <a:latin typeface="Poppins SemiBold" panose="00000700000000000000" pitchFamily="2" charset="0"/>
              <a:ea typeface="Calibri" panose="020F0502020204030204" pitchFamily="34" charset="0"/>
            </a:endParaRP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7492" y="2910126"/>
            <a:ext cx="10058400" cy="5675452"/>
          </a:xfrm>
          <a:prstGeom prst="rect">
            <a:avLst/>
          </a:prstGeom>
          <a:noFill/>
        </p:spPr>
      </p:pic>
      <p:sp>
        <p:nvSpPr>
          <p:cNvPr id="3" name="Rechthoek 2"/>
          <p:cNvSpPr/>
          <p:nvPr/>
        </p:nvSpPr>
        <p:spPr>
          <a:xfrm>
            <a:off x="157018" y="2578882"/>
            <a:ext cx="11471564" cy="2585323"/>
          </a:xfrm>
          <a:prstGeom prst="rect">
            <a:avLst/>
          </a:prstGeom>
        </p:spPr>
        <p:txBody>
          <a:bodyPr wrap="square">
            <a:spAutoFit/>
          </a:bodyPr>
          <a:lstStyle/>
          <a:p>
            <a:pPr marL="457200">
              <a:spcAft>
                <a:spcPts val="0"/>
              </a:spcAft>
            </a:pPr>
            <a:r>
              <a:rPr lang="nl-NL" kern="100" dirty="0">
                <a:latin typeface="Poppins "/>
                <a:ea typeface="Calibri" panose="020F0502020204030204" pitchFamily="34" charset="0"/>
                <a:cs typeface="Times New Roman" panose="02020603050405020304" pitchFamily="18" charset="0"/>
              </a:rPr>
              <a:t>Zonlicht bestaand uit UV-A en UV-B. De invloed van UV-B merk je direct in het rood worden van de huid. UV-A merk je (direct) veel minder, maar deze veroorzaakt wel schade. Denk aan pigmentvlekken en rimpels. Zowel UV-A als UV-B stralen geven schade aan de huid waardoor je een verhoogd risico hebt op </a:t>
            </a:r>
            <a:r>
              <a:rPr lang="nl-NL" kern="100" dirty="0" smtClean="0">
                <a:latin typeface="Poppins "/>
                <a:ea typeface="Calibri" panose="020F0502020204030204" pitchFamily="34" charset="0"/>
                <a:cs typeface="Times New Roman" panose="02020603050405020304" pitchFamily="18" charset="0"/>
              </a:rPr>
              <a:t>huidkanker. </a:t>
            </a:r>
          </a:p>
          <a:p>
            <a:pPr marL="457200">
              <a:spcAft>
                <a:spcPts val="0"/>
              </a:spcAft>
            </a:pPr>
            <a:endParaRPr lang="nl-NL" kern="100" dirty="0">
              <a:latin typeface="Poppins "/>
              <a:ea typeface="Calibri" panose="020F0502020204030204" pitchFamily="34" charset="0"/>
              <a:cs typeface="Times New Roman" panose="02020603050405020304" pitchFamily="18" charset="0"/>
            </a:endParaRPr>
          </a:p>
          <a:p>
            <a:pPr marL="457200">
              <a:spcAft>
                <a:spcPts val="0"/>
              </a:spcAft>
            </a:pPr>
            <a:r>
              <a:rPr lang="nl-NL" kern="100" dirty="0" smtClean="0">
                <a:latin typeface="Poppins "/>
                <a:ea typeface="Calibri" panose="020F0502020204030204" pitchFamily="34" charset="0"/>
                <a:cs typeface="Times New Roman" panose="02020603050405020304" pitchFamily="18" charset="0"/>
              </a:rPr>
              <a:t>Zonnebrandcrème </a:t>
            </a:r>
            <a:r>
              <a:rPr lang="nl-NL" kern="100" dirty="0">
                <a:latin typeface="Poppins "/>
                <a:ea typeface="Calibri" panose="020F0502020204030204" pitchFamily="34" charset="0"/>
                <a:cs typeface="Times New Roman" panose="02020603050405020304" pitchFamily="18" charset="0"/>
              </a:rPr>
              <a:t>is de beste anti-rimpelcrème. Het is wel van belang dat je een zonnebrandcrème kiest met zowel UV-A als UV-B bescherming. Zonnebrandcrème beschermt de huid tegen schade en daarmee tegen de vorming van nieuwe rimpels en pigmentvlekken. Zonnebrandcrème kan zelfs bestaande rimpels minder zichtbaar maken. </a:t>
            </a:r>
          </a:p>
        </p:txBody>
      </p:sp>
    </p:spTree>
    <p:extLst>
      <p:ext uri="{BB962C8B-B14F-4D97-AF65-F5344CB8AC3E}">
        <p14:creationId xmlns:p14="http://schemas.microsoft.com/office/powerpoint/2010/main" val="3341589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5A610"/>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91" y="3406910"/>
            <a:ext cx="12330546" cy="4282363"/>
          </a:xfrm>
          <a:prstGeom prst="rect">
            <a:avLst/>
          </a:prstGeom>
        </p:spPr>
      </p:pic>
      <p:sp>
        <p:nvSpPr>
          <p:cNvPr id="5" name="Ovaal 4"/>
          <p:cNvSpPr/>
          <p:nvPr/>
        </p:nvSpPr>
        <p:spPr>
          <a:xfrm>
            <a:off x="3583709" y="4064000"/>
            <a:ext cx="1579419" cy="1237673"/>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0728" y="4922981"/>
            <a:ext cx="2921285" cy="2064328"/>
          </a:xfrm>
          <a:prstGeom prst="rect">
            <a:avLst/>
          </a:prstGeom>
        </p:spPr>
      </p:pic>
      <p:sp>
        <p:nvSpPr>
          <p:cNvPr id="9" name="Tekstvak 8"/>
          <p:cNvSpPr txBox="1"/>
          <p:nvPr/>
        </p:nvSpPr>
        <p:spPr>
          <a:xfrm>
            <a:off x="595745" y="1486402"/>
            <a:ext cx="11032837" cy="914400"/>
          </a:xfrm>
          <a:prstGeom prst="rect">
            <a:avLst/>
          </a:prstGeom>
          <a:noFill/>
          <a:ln>
            <a:noFill/>
          </a:ln>
        </p:spPr>
        <p:txBody>
          <a:bodyPr vert="horz" wrap="none" lIns="91440" tIns="45720" rIns="91440" bIns="45720" rtlCol="0" anchor="t">
            <a:noAutofit/>
          </a:bodyPr>
          <a:lstStyle/>
          <a:p>
            <a:pPr lvl="0"/>
            <a:r>
              <a:rPr lang="nl-NL" sz="2800" dirty="0" smtClean="0">
                <a:latin typeface="Poppins Medium" panose="00000600000000000000" pitchFamily="2" charset="0"/>
                <a:cs typeface="Poppins Medium" panose="00000600000000000000" pitchFamily="2" charset="0"/>
              </a:rPr>
              <a:t>Eén </a:t>
            </a:r>
            <a:r>
              <a:rPr lang="nl-NL" sz="2800" dirty="0" smtClean="0">
                <a:latin typeface="Poppins Medium" panose="00000600000000000000" pitchFamily="2" charset="0"/>
                <a:cs typeface="Poppins Medium" panose="00000600000000000000" pitchFamily="2" charset="0"/>
              </a:rPr>
              <a:t>keer per dag insmeren met zonnebrandcrème is</a:t>
            </a:r>
          </a:p>
          <a:p>
            <a:pPr lvl="0"/>
            <a:r>
              <a:rPr lang="nl-NL" sz="2800" dirty="0">
                <a:latin typeface="Poppins Medium" panose="00000600000000000000" pitchFamily="2" charset="0"/>
                <a:cs typeface="Poppins Medium" panose="00000600000000000000" pitchFamily="2" charset="0"/>
              </a:rPr>
              <a:t>v</a:t>
            </a:r>
            <a:r>
              <a:rPr lang="nl-NL" sz="2800" dirty="0" smtClean="0">
                <a:latin typeface="Poppins Medium" panose="00000600000000000000" pitchFamily="2" charset="0"/>
                <a:cs typeface="Poppins Medium" panose="00000600000000000000" pitchFamily="2" charset="0"/>
              </a:rPr>
              <a:t>oldoende </a:t>
            </a:r>
            <a:r>
              <a:rPr lang="nl-NL" sz="2800" dirty="0" smtClean="0">
                <a:latin typeface="Poppins Medium" panose="00000600000000000000" pitchFamily="2" charset="0"/>
                <a:cs typeface="Poppins Medium" panose="00000600000000000000" pitchFamily="2" charset="0"/>
              </a:rPr>
              <a:t>om mezelf te beschermen tegen de zon</a:t>
            </a:r>
          </a:p>
        </p:txBody>
      </p:sp>
      <p:sp>
        <p:nvSpPr>
          <p:cNvPr id="14" name="Tekstvak 1"/>
          <p:cNvSpPr txBox="1"/>
          <p:nvPr/>
        </p:nvSpPr>
        <p:spPr>
          <a:xfrm>
            <a:off x="678872" y="1049408"/>
            <a:ext cx="1593273" cy="345286"/>
          </a:xfrm>
          <a:prstGeom prst="roundRect">
            <a:avLst>
              <a:gd name="adj" fmla="val 50000"/>
            </a:avLst>
          </a:prstGeom>
          <a:solidFill>
            <a:srgbClr val="AB1369"/>
          </a:solid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algn="ctr">
              <a:lnSpc>
                <a:spcPct val="115000"/>
              </a:lnSpc>
              <a:spcAft>
                <a:spcPts val="0"/>
              </a:spcAft>
            </a:pPr>
            <a:r>
              <a:rPr lang="nl-NL" sz="1400" dirty="0" smtClean="0">
                <a:solidFill>
                  <a:srgbClr val="F3F3F3"/>
                </a:solidFill>
                <a:latin typeface="Poppins SemiBold" panose="00000700000000000000" pitchFamily="2" charset="0"/>
                <a:ea typeface="Calibri" panose="020F0502020204030204" pitchFamily="34" charset="0"/>
              </a:rPr>
              <a:t>FEIT OF FABEL?</a:t>
            </a:r>
            <a:endParaRPr lang="nl-NL" sz="1400" dirty="0">
              <a:solidFill>
                <a:srgbClr val="F3F3F3"/>
              </a:solidFill>
              <a:effectLst/>
              <a:latin typeface="Poppins SemiBold" panose="00000700000000000000" pitchFamily="2" charset="0"/>
              <a:ea typeface="Calibri" panose="020F0502020204030204" pitchFamily="34" charset="0"/>
            </a:endParaRPr>
          </a:p>
        </p:txBody>
      </p:sp>
    </p:spTree>
    <p:extLst>
      <p:ext uri="{BB962C8B-B14F-4D97-AF65-F5344CB8AC3E}">
        <p14:creationId xmlns:p14="http://schemas.microsoft.com/office/powerpoint/2010/main" val="3327636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5F7F6"/>
        </a:solidFill>
        <a:effectLst/>
      </p:bgPr>
    </p:bg>
    <p:spTree>
      <p:nvGrpSpPr>
        <p:cNvPr id="1" name=""/>
        <p:cNvGrpSpPr/>
        <p:nvPr/>
      </p:nvGrpSpPr>
      <p:grpSpPr>
        <a:xfrm>
          <a:off x="0" y="0"/>
          <a:ext cx="0" cy="0"/>
          <a:chOff x="0" y="0"/>
          <a:chExt cx="0" cy="0"/>
        </a:xfrm>
      </p:grpSpPr>
      <p:sp>
        <p:nvSpPr>
          <p:cNvPr id="9" name="Tekstvak 8"/>
          <p:cNvSpPr txBox="1"/>
          <p:nvPr/>
        </p:nvSpPr>
        <p:spPr>
          <a:xfrm>
            <a:off x="595745" y="937494"/>
            <a:ext cx="11032837" cy="914400"/>
          </a:xfrm>
          <a:prstGeom prst="rect">
            <a:avLst/>
          </a:prstGeom>
          <a:noFill/>
          <a:ln>
            <a:noFill/>
          </a:ln>
        </p:spPr>
        <p:txBody>
          <a:bodyPr vert="horz" wrap="none" lIns="91440" tIns="45720" rIns="91440" bIns="45720" rtlCol="0" anchor="t">
            <a:noAutofit/>
          </a:bodyPr>
          <a:lstStyle/>
          <a:p>
            <a:pPr lvl="0"/>
            <a:r>
              <a:rPr lang="nl-NL" sz="2800" dirty="0" smtClean="0">
                <a:latin typeface="Poppins Medium" panose="00000600000000000000" pitchFamily="2" charset="0"/>
                <a:cs typeface="Poppins Medium" panose="00000600000000000000" pitchFamily="2" charset="0"/>
              </a:rPr>
              <a:t>Eén </a:t>
            </a:r>
            <a:r>
              <a:rPr lang="nl-NL" sz="2800" dirty="0">
                <a:latin typeface="Poppins Medium" panose="00000600000000000000" pitchFamily="2" charset="0"/>
                <a:cs typeface="Poppins Medium" panose="00000600000000000000" pitchFamily="2" charset="0"/>
              </a:rPr>
              <a:t>keer per dag insmeren met zonnebrandcrème is</a:t>
            </a:r>
          </a:p>
          <a:p>
            <a:pPr lvl="0"/>
            <a:r>
              <a:rPr lang="nl-NL" sz="2800" dirty="0">
                <a:latin typeface="Poppins Medium" panose="00000600000000000000" pitchFamily="2" charset="0"/>
                <a:cs typeface="Poppins Medium" panose="00000600000000000000" pitchFamily="2" charset="0"/>
              </a:rPr>
              <a:t>v</a:t>
            </a:r>
            <a:r>
              <a:rPr lang="nl-NL" sz="2800" dirty="0" smtClean="0">
                <a:latin typeface="Poppins Medium" panose="00000600000000000000" pitchFamily="2" charset="0"/>
                <a:cs typeface="Poppins Medium" panose="00000600000000000000" pitchFamily="2" charset="0"/>
              </a:rPr>
              <a:t>oldoende </a:t>
            </a:r>
            <a:r>
              <a:rPr lang="nl-NL" sz="2800" dirty="0">
                <a:latin typeface="Poppins Medium" panose="00000600000000000000" pitchFamily="2" charset="0"/>
                <a:cs typeface="Poppins Medium" panose="00000600000000000000" pitchFamily="2" charset="0"/>
              </a:rPr>
              <a:t>om mezelf te beschermen tegen de zon</a:t>
            </a:r>
          </a:p>
        </p:txBody>
      </p:sp>
      <p:sp>
        <p:nvSpPr>
          <p:cNvPr id="14" name="Tekstvak 1"/>
          <p:cNvSpPr txBox="1"/>
          <p:nvPr/>
        </p:nvSpPr>
        <p:spPr>
          <a:xfrm>
            <a:off x="669637" y="2204110"/>
            <a:ext cx="808182" cy="345286"/>
          </a:xfrm>
          <a:prstGeom prst="roundRect">
            <a:avLst>
              <a:gd name="adj" fmla="val 50000"/>
            </a:avLst>
          </a:prstGeom>
          <a:solidFill>
            <a:srgbClr val="AB1369"/>
          </a:solid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algn="ctr">
              <a:lnSpc>
                <a:spcPct val="115000"/>
              </a:lnSpc>
              <a:spcAft>
                <a:spcPts val="0"/>
              </a:spcAft>
            </a:pPr>
            <a:r>
              <a:rPr lang="nl-NL" sz="1400" dirty="0" smtClean="0">
                <a:solidFill>
                  <a:srgbClr val="F3F3F3"/>
                </a:solidFill>
                <a:latin typeface="Poppins SemiBold" panose="00000700000000000000" pitchFamily="2" charset="0"/>
                <a:ea typeface="Calibri" panose="020F0502020204030204" pitchFamily="34" charset="0"/>
              </a:rPr>
              <a:t>FABEL</a:t>
            </a:r>
            <a:endParaRPr lang="nl-NL" sz="1400" dirty="0">
              <a:solidFill>
                <a:srgbClr val="F3F3F3"/>
              </a:solidFill>
              <a:effectLst/>
              <a:latin typeface="Poppins SemiBold" panose="00000700000000000000" pitchFamily="2" charset="0"/>
              <a:ea typeface="Calibri" panose="020F0502020204030204" pitchFamily="34" charset="0"/>
            </a:endParaRP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7492" y="2910126"/>
            <a:ext cx="10058400" cy="5675452"/>
          </a:xfrm>
          <a:prstGeom prst="rect">
            <a:avLst/>
          </a:prstGeom>
          <a:noFill/>
        </p:spPr>
      </p:pic>
      <p:sp>
        <p:nvSpPr>
          <p:cNvPr id="2" name="Rechthoek 1"/>
          <p:cNvSpPr/>
          <p:nvPr/>
        </p:nvSpPr>
        <p:spPr>
          <a:xfrm>
            <a:off x="147782" y="2578882"/>
            <a:ext cx="11480800" cy="646331"/>
          </a:xfrm>
          <a:prstGeom prst="rect">
            <a:avLst/>
          </a:prstGeom>
        </p:spPr>
        <p:txBody>
          <a:bodyPr wrap="square">
            <a:spAutoFit/>
          </a:bodyPr>
          <a:lstStyle/>
          <a:p>
            <a:pPr marL="457200">
              <a:spcAft>
                <a:spcPts val="0"/>
              </a:spcAft>
            </a:pPr>
            <a:r>
              <a:rPr lang="nl-NL" kern="100" dirty="0" smtClean="0">
                <a:latin typeface="Poppins "/>
                <a:ea typeface="Calibri" panose="020F0502020204030204" pitchFamily="34" charset="0"/>
                <a:cs typeface="Times New Roman" panose="02020603050405020304" pitchFamily="18" charset="0"/>
              </a:rPr>
              <a:t>Het advies is om je elke 2 uur opnieuw in te smeren. Heb je gezweet of gezwommen? Smeer je dan nog een keertje extra in. </a:t>
            </a:r>
            <a:endParaRPr lang="nl-NL" kern="100" dirty="0">
              <a:latin typeface="Poppins "/>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119389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5A610"/>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91" y="3406910"/>
            <a:ext cx="12330546" cy="4282363"/>
          </a:xfrm>
          <a:prstGeom prst="rect">
            <a:avLst/>
          </a:prstGeom>
        </p:spPr>
      </p:pic>
      <p:sp>
        <p:nvSpPr>
          <p:cNvPr id="5" name="Ovaal 4"/>
          <p:cNvSpPr/>
          <p:nvPr/>
        </p:nvSpPr>
        <p:spPr>
          <a:xfrm>
            <a:off x="3583709" y="4064000"/>
            <a:ext cx="1579419" cy="1237673"/>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0728" y="4922981"/>
            <a:ext cx="2921285" cy="2064328"/>
          </a:xfrm>
          <a:prstGeom prst="rect">
            <a:avLst/>
          </a:prstGeom>
        </p:spPr>
      </p:pic>
      <p:sp>
        <p:nvSpPr>
          <p:cNvPr id="9" name="Tekstvak 8"/>
          <p:cNvSpPr txBox="1"/>
          <p:nvPr/>
        </p:nvSpPr>
        <p:spPr>
          <a:xfrm>
            <a:off x="595745" y="1486402"/>
            <a:ext cx="11032837" cy="914400"/>
          </a:xfrm>
          <a:prstGeom prst="rect">
            <a:avLst/>
          </a:prstGeom>
          <a:noFill/>
          <a:ln>
            <a:noFill/>
          </a:ln>
        </p:spPr>
        <p:txBody>
          <a:bodyPr vert="horz" wrap="none" lIns="91440" tIns="45720" rIns="91440" bIns="45720" rtlCol="0" anchor="t">
            <a:noAutofit/>
          </a:bodyPr>
          <a:lstStyle/>
          <a:p>
            <a:pPr lvl="0"/>
            <a:r>
              <a:rPr lang="nl-NL" sz="2800" dirty="0" smtClean="0">
                <a:latin typeface="Poppins Medium" panose="00000600000000000000" pitchFamily="2" charset="0"/>
                <a:cs typeface="Poppins Medium" panose="00000600000000000000" pitchFamily="2" charset="0"/>
              </a:rPr>
              <a:t>Een paar keer onder de zonnebank gaan is goed voor me</a:t>
            </a:r>
          </a:p>
        </p:txBody>
      </p:sp>
      <p:sp>
        <p:nvSpPr>
          <p:cNvPr id="14" name="Tekstvak 1"/>
          <p:cNvSpPr txBox="1"/>
          <p:nvPr/>
        </p:nvSpPr>
        <p:spPr>
          <a:xfrm>
            <a:off x="678872" y="1049408"/>
            <a:ext cx="1593273" cy="345286"/>
          </a:xfrm>
          <a:prstGeom prst="roundRect">
            <a:avLst>
              <a:gd name="adj" fmla="val 50000"/>
            </a:avLst>
          </a:prstGeom>
          <a:solidFill>
            <a:srgbClr val="AB1369"/>
          </a:solid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algn="ctr">
              <a:lnSpc>
                <a:spcPct val="115000"/>
              </a:lnSpc>
              <a:spcAft>
                <a:spcPts val="0"/>
              </a:spcAft>
            </a:pPr>
            <a:r>
              <a:rPr lang="nl-NL" sz="1400" dirty="0" smtClean="0">
                <a:solidFill>
                  <a:srgbClr val="F3F3F3"/>
                </a:solidFill>
                <a:latin typeface="Poppins SemiBold" panose="00000700000000000000" pitchFamily="2" charset="0"/>
                <a:ea typeface="Calibri" panose="020F0502020204030204" pitchFamily="34" charset="0"/>
              </a:rPr>
              <a:t>FEIT OF FABEL?</a:t>
            </a:r>
            <a:endParaRPr lang="nl-NL" sz="1400" dirty="0">
              <a:solidFill>
                <a:srgbClr val="F3F3F3"/>
              </a:solidFill>
              <a:effectLst/>
              <a:latin typeface="Poppins SemiBold" panose="00000700000000000000" pitchFamily="2" charset="0"/>
              <a:ea typeface="Calibri" panose="020F0502020204030204" pitchFamily="34" charset="0"/>
            </a:endParaRPr>
          </a:p>
        </p:txBody>
      </p:sp>
    </p:spTree>
    <p:extLst>
      <p:ext uri="{BB962C8B-B14F-4D97-AF65-F5344CB8AC3E}">
        <p14:creationId xmlns:p14="http://schemas.microsoft.com/office/powerpoint/2010/main" val="866572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5F7F6"/>
        </a:solidFill>
        <a:effectLst/>
      </p:bgPr>
    </p:bg>
    <p:spTree>
      <p:nvGrpSpPr>
        <p:cNvPr id="1" name=""/>
        <p:cNvGrpSpPr/>
        <p:nvPr/>
      </p:nvGrpSpPr>
      <p:grpSpPr>
        <a:xfrm>
          <a:off x="0" y="0"/>
          <a:ext cx="0" cy="0"/>
          <a:chOff x="0" y="0"/>
          <a:chExt cx="0" cy="0"/>
        </a:xfrm>
      </p:grpSpPr>
      <p:sp>
        <p:nvSpPr>
          <p:cNvPr id="9" name="Tekstvak 8"/>
          <p:cNvSpPr txBox="1"/>
          <p:nvPr/>
        </p:nvSpPr>
        <p:spPr>
          <a:xfrm>
            <a:off x="595745" y="937494"/>
            <a:ext cx="11032837" cy="914400"/>
          </a:xfrm>
          <a:prstGeom prst="rect">
            <a:avLst/>
          </a:prstGeom>
          <a:noFill/>
          <a:ln>
            <a:noFill/>
          </a:ln>
        </p:spPr>
        <p:txBody>
          <a:bodyPr vert="horz" wrap="none" lIns="91440" tIns="45720" rIns="91440" bIns="45720" rtlCol="0" anchor="t">
            <a:noAutofit/>
          </a:bodyPr>
          <a:lstStyle/>
          <a:p>
            <a:pPr lvl="0"/>
            <a:r>
              <a:rPr lang="nl-NL" sz="2800" dirty="0" smtClean="0">
                <a:latin typeface="Poppins Medium" panose="00000600000000000000" pitchFamily="2" charset="0"/>
                <a:cs typeface="Poppins Medium" panose="00000600000000000000" pitchFamily="2" charset="0"/>
              </a:rPr>
              <a:t>Een paar keer onder de zonnebank gaan is goed voor me</a:t>
            </a:r>
            <a:endParaRPr lang="nl-NL" sz="2800" dirty="0">
              <a:latin typeface="Poppins Medium" panose="00000600000000000000" pitchFamily="2" charset="0"/>
              <a:cs typeface="Poppins Medium" panose="00000600000000000000" pitchFamily="2" charset="0"/>
            </a:endParaRPr>
          </a:p>
        </p:txBody>
      </p:sp>
      <p:sp>
        <p:nvSpPr>
          <p:cNvPr id="14" name="Tekstvak 1"/>
          <p:cNvSpPr txBox="1"/>
          <p:nvPr/>
        </p:nvSpPr>
        <p:spPr>
          <a:xfrm>
            <a:off x="669637" y="2204110"/>
            <a:ext cx="808182" cy="345286"/>
          </a:xfrm>
          <a:prstGeom prst="roundRect">
            <a:avLst>
              <a:gd name="adj" fmla="val 50000"/>
            </a:avLst>
          </a:prstGeom>
          <a:solidFill>
            <a:srgbClr val="AB1369"/>
          </a:solid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algn="ctr">
              <a:lnSpc>
                <a:spcPct val="115000"/>
              </a:lnSpc>
              <a:spcAft>
                <a:spcPts val="0"/>
              </a:spcAft>
            </a:pPr>
            <a:r>
              <a:rPr lang="nl-NL" sz="1400" dirty="0" smtClean="0">
                <a:solidFill>
                  <a:srgbClr val="F3F3F3"/>
                </a:solidFill>
                <a:latin typeface="Poppins SemiBold" panose="00000700000000000000" pitchFamily="2" charset="0"/>
                <a:ea typeface="Calibri" panose="020F0502020204030204" pitchFamily="34" charset="0"/>
              </a:rPr>
              <a:t>FABEL</a:t>
            </a:r>
            <a:endParaRPr lang="nl-NL" sz="1400" dirty="0">
              <a:solidFill>
                <a:srgbClr val="F3F3F3"/>
              </a:solidFill>
              <a:effectLst/>
              <a:latin typeface="Poppins SemiBold" panose="00000700000000000000" pitchFamily="2" charset="0"/>
              <a:ea typeface="Calibri" panose="020F0502020204030204" pitchFamily="34" charset="0"/>
            </a:endParaRP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7492" y="2910126"/>
            <a:ext cx="10058400" cy="5675452"/>
          </a:xfrm>
          <a:prstGeom prst="rect">
            <a:avLst/>
          </a:prstGeom>
          <a:noFill/>
        </p:spPr>
      </p:pic>
      <p:sp>
        <p:nvSpPr>
          <p:cNvPr id="3" name="Rechthoek 2"/>
          <p:cNvSpPr/>
          <p:nvPr/>
        </p:nvSpPr>
        <p:spPr>
          <a:xfrm>
            <a:off x="147782" y="2578882"/>
            <a:ext cx="11480800" cy="2031325"/>
          </a:xfrm>
          <a:prstGeom prst="rect">
            <a:avLst/>
          </a:prstGeom>
        </p:spPr>
        <p:txBody>
          <a:bodyPr wrap="square">
            <a:spAutoFit/>
          </a:bodyPr>
          <a:lstStyle/>
          <a:p>
            <a:pPr marL="457200">
              <a:spcAft>
                <a:spcPts val="0"/>
              </a:spcAft>
            </a:pPr>
            <a:r>
              <a:rPr lang="nl-NL" kern="100" dirty="0">
                <a:latin typeface="Poppins "/>
                <a:ea typeface="Calibri" panose="020F0502020204030204" pitchFamily="34" charset="0"/>
                <a:cs typeface="Times New Roman" panose="02020603050405020304" pitchFamily="18" charset="0"/>
              </a:rPr>
              <a:t>Je huid wordt onder een zonnebank in korte tijd blootgesteld aan een grote dosis </a:t>
            </a:r>
            <a:r>
              <a:rPr lang="nl-NL" kern="100" dirty="0" err="1">
                <a:latin typeface="Poppins "/>
                <a:ea typeface="Calibri" panose="020F0502020204030204" pitchFamily="34" charset="0"/>
                <a:cs typeface="Times New Roman" panose="02020603050405020304" pitchFamily="18" charset="0"/>
              </a:rPr>
              <a:t>UV-straling</a:t>
            </a:r>
            <a:r>
              <a:rPr lang="nl-NL" kern="100" dirty="0">
                <a:latin typeface="Poppins "/>
                <a:ea typeface="Calibri" panose="020F0502020204030204" pitchFamily="34" charset="0"/>
                <a:cs typeface="Times New Roman" panose="02020603050405020304" pitchFamily="18" charset="0"/>
              </a:rPr>
              <a:t> en daarmee ontstaat er schade aan je huid. De zonnebank is daarmee net zo schadelijk als de zon. Er wordt wel eens gezegd dat de zonnebank een goede voorbereiding zou zijn voor de zomer, maar dit is niet waar. </a:t>
            </a:r>
            <a:r>
              <a:rPr lang="nl-NL" kern="100" dirty="0" smtClean="0">
                <a:latin typeface="Poppins "/>
                <a:ea typeface="Calibri" panose="020F0502020204030204" pitchFamily="34" charset="0"/>
                <a:cs typeface="Times New Roman" panose="02020603050405020304" pitchFamily="18" charset="0"/>
              </a:rPr>
              <a:t>Door</a:t>
            </a:r>
          </a:p>
          <a:p>
            <a:pPr marL="457200">
              <a:spcAft>
                <a:spcPts val="0"/>
              </a:spcAft>
            </a:pPr>
            <a:r>
              <a:rPr lang="nl-NL" kern="100" dirty="0" smtClean="0">
                <a:latin typeface="Poppins "/>
                <a:ea typeface="Calibri" panose="020F0502020204030204" pitchFamily="34" charset="0"/>
                <a:cs typeface="Times New Roman" panose="02020603050405020304" pitchFamily="18" charset="0"/>
              </a:rPr>
              <a:t>UV-B </a:t>
            </a:r>
            <a:r>
              <a:rPr lang="nl-NL" kern="100" dirty="0">
                <a:latin typeface="Poppins "/>
                <a:ea typeface="Calibri" panose="020F0502020204030204" pitchFamily="34" charset="0"/>
                <a:cs typeface="Times New Roman" panose="02020603050405020304" pitchFamily="18" charset="0"/>
              </a:rPr>
              <a:t>straling kan huidverdikking worden opgebouwd. Dit biedt een natuurlijke bescherming tegen teveel </a:t>
            </a:r>
            <a:r>
              <a:rPr lang="nl-NL" kern="100" dirty="0" err="1">
                <a:latin typeface="Poppins "/>
                <a:ea typeface="Calibri" panose="020F0502020204030204" pitchFamily="34" charset="0"/>
                <a:cs typeface="Times New Roman" panose="02020603050405020304" pitchFamily="18" charset="0"/>
              </a:rPr>
              <a:t>UV-straling</a:t>
            </a:r>
            <a:r>
              <a:rPr lang="nl-NL" kern="100" dirty="0">
                <a:latin typeface="Poppins "/>
                <a:ea typeface="Calibri" panose="020F0502020204030204" pitchFamily="34" charset="0"/>
                <a:cs typeface="Times New Roman" panose="02020603050405020304" pitchFamily="18" charset="0"/>
              </a:rPr>
              <a:t> op de huid, maar deze bescherming is heel beperkt en voorkomt niet dat je verbrand. Helaas hebben veel zonnebanken alleen UV-A stralen. Deze </a:t>
            </a:r>
            <a:r>
              <a:rPr lang="nl-NL" kern="100" dirty="0" err="1">
                <a:latin typeface="Poppins "/>
                <a:ea typeface="Calibri" panose="020F0502020204030204" pitchFamily="34" charset="0"/>
                <a:cs typeface="Times New Roman" panose="02020603050405020304" pitchFamily="18" charset="0"/>
              </a:rPr>
              <a:t>UV-straling</a:t>
            </a:r>
            <a:r>
              <a:rPr lang="nl-NL" kern="100" dirty="0">
                <a:latin typeface="Poppins "/>
                <a:ea typeface="Calibri" panose="020F0502020204030204" pitchFamily="34" charset="0"/>
                <a:cs typeface="Times New Roman" panose="02020603050405020304" pitchFamily="18" charset="0"/>
              </a:rPr>
              <a:t> biedt geen natuurlijk bescherming, maar leidt juist tot huidveroudering en huidkanker. Dermatologen raden het gebruik van een zonnebank sterk af.</a:t>
            </a:r>
          </a:p>
        </p:txBody>
      </p:sp>
    </p:spTree>
    <p:extLst>
      <p:ext uri="{BB962C8B-B14F-4D97-AF65-F5344CB8AC3E}">
        <p14:creationId xmlns:p14="http://schemas.microsoft.com/office/powerpoint/2010/main" val="37771429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5A610"/>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91" y="3406910"/>
            <a:ext cx="12330546" cy="4282363"/>
          </a:xfrm>
          <a:prstGeom prst="rect">
            <a:avLst/>
          </a:prstGeom>
        </p:spPr>
      </p:pic>
      <p:sp>
        <p:nvSpPr>
          <p:cNvPr id="5" name="Ovaal 4"/>
          <p:cNvSpPr/>
          <p:nvPr/>
        </p:nvSpPr>
        <p:spPr>
          <a:xfrm>
            <a:off x="3583709" y="4064000"/>
            <a:ext cx="1579419" cy="1237673"/>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0728" y="4922981"/>
            <a:ext cx="2921285" cy="2064328"/>
          </a:xfrm>
          <a:prstGeom prst="rect">
            <a:avLst/>
          </a:prstGeom>
        </p:spPr>
      </p:pic>
      <p:sp>
        <p:nvSpPr>
          <p:cNvPr id="9" name="Tekstvak 8"/>
          <p:cNvSpPr txBox="1"/>
          <p:nvPr/>
        </p:nvSpPr>
        <p:spPr>
          <a:xfrm>
            <a:off x="595745" y="1486402"/>
            <a:ext cx="11032837" cy="914400"/>
          </a:xfrm>
          <a:prstGeom prst="rect">
            <a:avLst/>
          </a:prstGeom>
          <a:noFill/>
          <a:ln>
            <a:noFill/>
          </a:ln>
        </p:spPr>
        <p:txBody>
          <a:bodyPr vert="horz" wrap="none" lIns="91440" tIns="45720" rIns="91440" bIns="45720" rtlCol="0" anchor="t">
            <a:noAutofit/>
          </a:bodyPr>
          <a:lstStyle/>
          <a:p>
            <a:pPr lvl="0"/>
            <a:r>
              <a:rPr lang="nl-NL" sz="2800" dirty="0" smtClean="0">
                <a:latin typeface="Poppins Medium" panose="00000600000000000000" pitchFamily="2" charset="0"/>
                <a:cs typeface="Poppins Medium" panose="00000600000000000000" pitchFamily="2" charset="0"/>
              </a:rPr>
              <a:t>Als je de warmte van de zonnestralen niet kunt voelen, kan je</a:t>
            </a:r>
          </a:p>
          <a:p>
            <a:pPr lvl="0"/>
            <a:r>
              <a:rPr lang="nl-NL" sz="2800" dirty="0">
                <a:latin typeface="Poppins Medium" panose="00000600000000000000" pitchFamily="2" charset="0"/>
                <a:cs typeface="Poppins Medium" panose="00000600000000000000" pitchFamily="2" charset="0"/>
              </a:rPr>
              <a:t>o</a:t>
            </a:r>
            <a:r>
              <a:rPr lang="nl-NL" sz="2800" dirty="0" smtClean="0">
                <a:latin typeface="Poppins Medium" panose="00000600000000000000" pitchFamily="2" charset="0"/>
                <a:cs typeface="Poppins Medium" panose="00000600000000000000" pitchFamily="2" charset="0"/>
              </a:rPr>
              <a:t>ok niet verbranden</a:t>
            </a:r>
          </a:p>
        </p:txBody>
      </p:sp>
      <p:sp>
        <p:nvSpPr>
          <p:cNvPr id="14" name="Tekstvak 1"/>
          <p:cNvSpPr txBox="1"/>
          <p:nvPr/>
        </p:nvSpPr>
        <p:spPr>
          <a:xfrm>
            <a:off x="678872" y="1049408"/>
            <a:ext cx="1593273" cy="345286"/>
          </a:xfrm>
          <a:prstGeom prst="roundRect">
            <a:avLst>
              <a:gd name="adj" fmla="val 50000"/>
            </a:avLst>
          </a:prstGeom>
          <a:solidFill>
            <a:srgbClr val="AB1369"/>
          </a:solid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algn="ctr">
              <a:lnSpc>
                <a:spcPct val="115000"/>
              </a:lnSpc>
              <a:spcAft>
                <a:spcPts val="0"/>
              </a:spcAft>
            </a:pPr>
            <a:r>
              <a:rPr lang="nl-NL" sz="1400" dirty="0" smtClean="0">
                <a:solidFill>
                  <a:srgbClr val="F3F3F3"/>
                </a:solidFill>
                <a:latin typeface="Poppins SemiBold" panose="00000700000000000000" pitchFamily="2" charset="0"/>
                <a:ea typeface="Calibri" panose="020F0502020204030204" pitchFamily="34" charset="0"/>
              </a:rPr>
              <a:t>FEIT OF FABEL?</a:t>
            </a:r>
            <a:endParaRPr lang="nl-NL" sz="1400" dirty="0">
              <a:solidFill>
                <a:srgbClr val="F3F3F3"/>
              </a:solidFill>
              <a:effectLst/>
              <a:latin typeface="Poppins SemiBold" panose="00000700000000000000" pitchFamily="2" charset="0"/>
              <a:ea typeface="Calibri" panose="020F0502020204030204" pitchFamily="34" charset="0"/>
            </a:endParaRPr>
          </a:p>
        </p:txBody>
      </p:sp>
    </p:spTree>
    <p:extLst>
      <p:ext uri="{BB962C8B-B14F-4D97-AF65-F5344CB8AC3E}">
        <p14:creationId xmlns:p14="http://schemas.microsoft.com/office/powerpoint/2010/main" val="29708127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5F7F6"/>
        </a:solidFill>
        <a:effectLst/>
      </p:bgPr>
    </p:bg>
    <p:spTree>
      <p:nvGrpSpPr>
        <p:cNvPr id="1" name=""/>
        <p:cNvGrpSpPr/>
        <p:nvPr/>
      </p:nvGrpSpPr>
      <p:grpSpPr>
        <a:xfrm>
          <a:off x="0" y="0"/>
          <a:ext cx="0" cy="0"/>
          <a:chOff x="0" y="0"/>
          <a:chExt cx="0" cy="0"/>
        </a:xfrm>
      </p:grpSpPr>
      <p:sp>
        <p:nvSpPr>
          <p:cNvPr id="9" name="Tekstvak 8"/>
          <p:cNvSpPr txBox="1"/>
          <p:nvPr/>
        </p:nvSpPr>
        <p:spPr>
          <a:xfrm>
            <a:off x="595745" y="937494"/>
            <a:ext cx="11032837" cy="914400"/>
          </a:xfrm>
          <a:prstGeom prst="rect">
            <a:avLst/>
          </a:prstGeom>
          <a:noFill/>
          <a:ln>
            <a:noFill/>
          </a:ln>
        </p:spPr>
        <p:txBody>
          <a:bodyPr vert="horz" wrap="none" lIns="91440" tIns="45720" rIns="91440" bIns="45720" rtlCol="0" anchor="t">
            <a:noAutofit/>
          </a:bodyPr>
          <a:lstStyle/>
          <a:p>
            <a:pPr lvl="0"/>
            <a:r>
              <a:rPr lang="nl-NL" sz="2800" dirty="0" smtClean="0">
                <a:latin typeface="Poppins Medium" panose="00000600000000000000" pitchFamily="2" charset="0"/>
                <a:cs typeface="Poppins Medium" panose="00000600000000000000" pitchFamily="2" charset="0"/>
              </a:rPr>
              <a:t>Als je de warmte van de zonnestralen niet kunt voelen, kun je</a:t>
            </a:r>
          </a:p>
          <a:p>
            <a:pPr lvl="0"/>
            <a:r>
              <a:rPr lang="nl-NL" sz="2800" dirty="0" smtClean="0">
                <a:latin typeface="Poppins Medium" panose="00000600000000000000" pitchFamily="2" charset="0"/>
                <a:cs typeface="Poppins Medium" panose="00000600000000000000" pitchFamily="2" charset="0"/>
              </a:rPr>
              <a:t>ook niet verbranden</a:t>
            </a:r>
            <a:endParaRPr lang="nl-NL" sz="2800" dirty="0">
              <a:latin typeface="Poppins Medium" panose="00000600000000000000" pitchFamily="2" charset="0"/>
              <a:cs typeface="Poppins Medium" panose="00000600000000000000" pitchFamily="2" charset="0"/>
            </a:endParaRPr>
          </a:p>
        </p:txBody>
      </p:sp>
      <p:sp>
        <p:nvSpPr>
          <p:cNvPr id="14" name="Tekstvak 1"/>
          <p:cNvSpPr txBox="1"/>
          <p:nvPr/>
        </p:nvSpPr>
        <p:spPr>
          <a:xfrm>
            <a:off x="669637" y="2204110"/>
            <a:ext cx="808182" cy="345286"/>
          </a:xfrm>
          <a:prstGeom prst="roundRect">
            <a:avLst>
              <a:gd name="adj" fmla="val 50000"/>
            </a:avLst>
          </a:prstGeom>
          <a:solidFill>
            <a:srgbClr val="AB1369"/>
          </a:solid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algn="ctr">
              <a:lnSpc>
                <a:spcPct val="115000"/>
              </a:lnSpc>
              <a:spcAft>
                <a:spcPts val="0"/>
              </a:spcAft>
            </a:pPr>
            <a:r>
              <a:rPr lang="nl-NL" sz="1400" dirty="0" smtClean="0">
                <a:solidFill>
                  <a:srgbClr val="F3F3F3"/>
                </a:solidFill>
                <a:latin typeface="Poppins SemiBold" panose="00000700000000000000" pitchFamily="2" charset="0"/>
                <a:ea typeface="Calibri" panose="020F0502020204030204" pitchFamily="34" charset="0"/>
              </a:rPr>
              <a:t>FABEL</a:t>
            </a:r>
            <a:endParaRPr lang="nl-NL" sz="1400" dirty="0">
              <a:solidFill>
                <a:srgbClr val="F3F3F3"/>
              </a:solidFill>
              <a:effectLst/>
              <a:latin typeface="Poppins SemiBold" panose="00000700000000000000" pitchFamily="2" charset="0"/>
              <a:ea typeface="Calibri" panose="020F0502020204030204" pitchFamily="34" charset="0"/>
            </a:endParaRP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7492" y="2910126"/>
            <a:ext cx="10058400" cy="5675452"/>
          </a:xfrm>
          <a:prstGeom prst="rect">
            <a:avLst/>
          </a:prstGeom>
          <a:noFill/>
        </p:spPr>
      </p:pic>
      <p:sp>
        <p:nvSpPr>
          <p:cNvPr id="3" name="Rechthoek 2"/>
          <p:cNvSpPr/>
          <p:nvPr/>
        </p:nvSpPr>
        <p:spPr>
          <a:xfrm>
            <a:off x="147782" y="2578882"/>
            <a:ext cx="11480800" cy="923330"/>
          </a:xfrm>
          <a:prstGeom prst="rect">
            <a:avLst/>
          </a:prstGeom>
        </p:spPr>
        <p:txBody>
          <a:bodyPr wrap="square">
            <a:spAutoFit/>
          </a:bodyPr>
          <a:lstStyle/>
          <a:p>
            <a:pPr marL="457200">
              <a:spcAft>
                <a:spcPts val="0"/>
              </a:spcAft>
            </a:pPr>
            <a:r>
              <a:rPr lang="nl-NL" kern="100" dirty="0" smtClean="0">
                <a:latin typeface="Poppins "/>
                <a:ea typeface="Calibri" panose="020F0502020204030204" pitchFamily="34" charset="0"/>
                <a:cs typeface="Times New Roman" panose="02020603050405020304" pitchFamily="18" charset="0"/>
              </a:rPr>
              <a:t>Verbranding door de zon is het gevolg van </a:t>
            </a:r>
            <a:r>
              <a:rPr lang="nl-NL" kern="100" dirty="0" err="1" smtClean="0">
                <a:latin typeface="Poppins "/>
                <a:ea typeface="Calibri" panose="020F0502020204030204" pitchFamily="34" charset="0"/>
                <a:cs typeface="Times New Roman" panose="02020603050405020304" pitchFamily="18" charset="0"/>
              </a:rPr>
              <a:t>UV-straling</a:t>
            </a:r>
            <a:r>
              <a:rPr lang="nl-NL" kern="100" dirty="0" smtClean="0">
                <a:latin typeface="Poppins "/>
                <a:ea typeface="Calibri" panose="020F0502020204030204" pitchFamily="34" charset="0"/>
                <a:cs typeface="Times New Roman" panose="02020603050405020304" pitchFamily="18" charset="0"/>
              </a:rPr>
              <a:t>. De warmte die je op jouw huid voelt, wordt veroorzaakt door infraroodstraling, oftewel warmtestraling, en niet door </a:t>
            </a:r>
            <a:r>
              <a:rPr lang="nl-NL" kern="100" dirty="0" err="1" smtClean="0">
                <a:latin typeface="Poppins "/>
                <a:ea typeface="Calibri" panose="020F0502020204030204" pitchFamily="34" charset="0"/>
                <a:cs typeface="Times New Roman" panose="02020603050405020304" pitchFamily="18" charset="0"/>
              </a:rPr>
              <a:t>UV-straling</a:t>
            </a:r>
            <a:r>
              <a:rPr lang="nl-NL" kern="100" dirty="0" smtClean="0">
                <a:latin typeface="Poppins "/>
                <a:ea typeface="Calibri" panose="020F0502020204030204" pitchFamily="34" charset="0"/>
                <a:cs typeface="Times New Roman" panose="02020603050405020304" pitchFamily="18" charset="0"/>
              </a:rPr>
              <a:t>. Dus ook wanneer je op de fiets zit als het een beetje waait en het minder warm aanvoelt, kun je nog steeds verbranden.</a:t>
            </a:r>
            <a:endParaRPr lang="nl-NL" kern="100" dirty="0">
              <a:latin typeface="Poppins "/>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973153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5A610"/>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91" y="3406910"/>
            <a:ext cx="12330546" cy="4282363"/>
          </a:xfrm>
          <a:prstGeom prst="rect">
            <a:avLst/>
          </a:prstGeom>
        </p:spPr>
      </p:pic>
      <p:sp>
        <p:nvSpPr>
          <p:cNvPr id="5" name="Ovaal 4"/>
          <p:cNvSpPr/>
          <p:nvPr/>
        </p:nvSpPr>
        <p:spPr>
          <a:xfrm>
            <a:off x="3583709" y="4064000"/>
            <a:ext cx="1579419" cy="1237673"/>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0728" y="4922981"/>
            <a:ext cx="2921285" cy="2064328"/>
          </a:xfrm>
          <a:prstGeom prst="rect">
            <a:avLst/>
          </a:prstGeom>
        </p:spPr>
      </p:pic>
      <p:sp>
        <p:nvSpPr>
          <p:cNvPr id="9" name="Tekstvak 8"/>
          <p:cNvSpPr txBox="1"/>
          <p:nvPr/>
        </p:nvSpPr>
        <p:spPr>
          <a:xfrm>
            <a:off x="595745" y="1486402"/>
            <a:ext cx="11032837" cy="914400"/>
          </a:xfrm>
          <a:prstGeom prst="rect">
            <a:avLst/>
          </a:prstGeom>
          <a:noFill/>
          <a:ln>
            <a:noFill/>
          </a:ln>
        </p:spPr>
        <p:txBody>
          <a:bodyPr vert="horz" wrap="none" lIns="91440" tIns="45720" rIns="91440" bIns="45720" rtlCol="0" anchor="t">
            <a:noAutofit/>
          </a:bodyPr>
          <a:lstStyle/>
          <a:p>
            <a:pPr lvl="0"/>
            <a:r>
              <a:rPr lang="nl-NL" sz="2800" dirty="0" smtClean="0">
                <a:latin typeface="Poppins Medium" panose="00000600000000000000" pitchFamily="2" charset="0"/>
                <a:cs typeface="Poppins Medium" panose="00000600000000000000" pitchFamily="2" charset="0"/>
              </a:rPr>
              <a:t>Als je bruin bent geworden door de zon hoef je geen</a:t>
            </a:r>
          </a:p>
          <a:p>
            <a:pPr lvl="0"/>
            <a:r>
              <a:rPr lang="nl-NL" sz="2800" dirty="0">
                <a:latin typeface="Poppins Medium" panose="00000600000000000000" pitchFamily="2" charset="0"/>
                <a:cs typeface="Poppins Medium" panose="00000600000000000000" pitchFamily="2" charset="0"/>
              </a:rPr>
              <a:t>z</a:t>
            </a:r>
            <a:r>
              <a:rPr lang="nl-NL" sz="2800" dirty="0" smtClean="0">
                <a:latin typeface="Poppins Medium" panose="00000600000000000000" pitchFamily="2" charset="0"/>
                <a:cs typeface="Poppins Medium" panose="00000600000000000000" pitchFamily="2" charset="0"/>
              </a:rPr>
              <a:t>onnebrandcrème meer te gebruiken</a:t>
            </a:r>
          </a:p>
        </p:txBody>
      </p:sp>
      <p:sp>
        <p:nvSpPr>
          <p:cNvPr id="14" name="Tekstvak 1"/>
          <p:cNvSpPr txBox="1"/>
          <p:nvPr/>
        </p:nvSpPr>
        <p:spPr>
          <a:xfrm>
            <a:off x="678872" y="1049408"/>
            <a:ext cx="1593273" cy="345286"/>
          </a:xfrm>
          <a:prstGeom prst="roundRect">
            <a:avLst>
              <a:gd name="adj" fmla="val 50000"/>
            </a:avLst>
          </a:prstGeom>
          <a:solidFill>
            <a:srgbClr val="AB1369"/>
          </a:solid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algn="ctr">
              <a:lnSpc>
                <a:spcPct val="115000"/>
              </a:lnSpc>
              <a:spcAft>
                <a:spcPts val="0"/>
              </a:spcAft>
            </a:pPr>
            <a:r>
              <a:rPr lang="nl-NL" sz="1400" dirty="0" smtClean="0">
                <a:solidFill>
                  <a:srgbClr val="F3F3F3"/>
                </a:solidFill>
                <a:latin typeface="Poppins SemiBold" panose="00000700000000000000" pitchFamily="2" charset="0"/>
                <a:ea typeface="Calibri" panose="020F0502020204030204" pitchFamily="34" charset="0"/>
              </a:rPr>
              <a:t>FEIT OF FABEL?</a:t>
            </a:r>
            <a:endParaRPr lang="nl-NL" sz="1400" dirty="0">
              <a:solidFill>
                <a:srgbClr val="F3F3F3"/>
              </a:solidFill>
              <a:effectLst/>
              <a:latin typeface="Poppins SemiBold" panose="00000700000000000000" pitchFamily="2" charset="0"/>
              <a:ea typeface="Calibri" panose="020F0502020204030204" pitchFamily="34" charset="0"/>
            </a:endParaRPr>
          </a:p>
        </p:txBody>
      </p:sp>
    </p:spTree>
    <p:extLst>
      <p:ext uri="{BB962C8B-B14F-4D97-AF65-F5344CB8AC3E}">
        <p14:creationId xmlns:p14="http://schemas.microsoft.com/office/powerpoint/2010/main" val="30217805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9" name="Tekstvak 8"/>
          <p:cNvSpPr txBox="1"/>
          <p:nvPr/>
        </p:nvSpPr>
        <p:spPr>
          <a:xfrm>
            <a:off x="595745" y="937494"/>
            <a:ext cx="11032837" cy="914400"/>
          </a:xfrm>
          <a:prstGeom prst="rect">
            <a:avLst/>
          </a:prstGeom>
          <a:noFill/>
          <a:ln>
            <a:noFill/>
          </a:ln>
        </p:spPr>
        <p:txBody>
          <a:bodyPr vert="horz" wrap="none" lIns="91440" tIns="45720" rIns="91440" bIns="45720" rtlCol="0" anchor="t">
            <a:noAutofit/>
          </a:bodyPr>
          <a:lstStyle/>
          <a:p>
            <a:pPr lvl="0"/>
            <a:r>
              <a:rPr lang="nl-NL" sz="2800" dirty="0">
                <a:latin typeface="Poppins Medium" panose="00000600000000000000" pitchFamily="2" charset="0"/>
                <a:cs typeface="Poppins Medium" panose="00000600000000000000" pitchFamily="2" charset="0"/>
              </a:rPr>
              <a:t>Als je bruin bent geworden door de zon hoef je geen</a:t>
            </a:r>
          </a:p>
          <a:p>
            <a:pPr lvl="0"/>
            <a:r>
              <a:rPr lang="nl-NL" sz="2800" dirty="0">
                <a:latin typeface="Poppins Medium" panose="00000600000000000000" pitchFamily="2" charset="0"/>
                <a:cs typeface="Poppins Medium" panose="00000600000000000000" pitchFamily="2" charset="0"/>
              </a:rPr>
              <a:t>zonnebrandcrème meer te gebruiken</a:t>
            </a:r>
          </a:p>
        </p:txBody>
      </p:sp>
      <p:sp>
        <p:nvSpPr>
          <p:cNvPr id="14" name="Tekstvak 1"/>
          <p:cNvSpPr txBox="1"/>
          <p:nvPr/>
        </p:nvSpPr>
        <p:spPr>
          <a:xfrm>
            <a:off x="669637" y="2204110"/>
            <a:ext cx="808182" cy="345286"/>
          </a:xfrm>
          <a:prstGeom prst="roundRect">
            <a:avLst>
              <a:gd name="adj" fmla="val 50000"/>
            </a:avLst>
          </a:prstGeom>
          <a:solidFill>
            <a:srgbClr val="AB1369"/>
          </a:solid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algn="ctr">
              <a:lnSpc>
                <a:spcPct val="115000"/>
              </a:lnSpc>
              <a:spcAft>
                <a:spcPts val="0"/>
              </a:spcAft>
            </a:pPr>
            <a:r>
              <a:rPr lang="nl-NL" sz="1400" dirty="0" smtClean="0">
                <a:solidFill>
                  <a:srgbClr val="F3F3F3"/>
                </a:solidFill>
                <a:latin typeface="Poppins SemiBold" panose="00000700000000000000" pitchFamily="2" charset="0"/>
                <a:ea typeface="Calibri" panose="020F0502020204030204" pitchFamily="34" charset="0"/>
              </a:rPr>
              <a:t>FABEL</a:t>
            </a:r>
            <a:endParaRPr lang="nl-NL" sz="1400" dirty="0">
              <a:solidFill>
                <a:srgbClr val="F3F3F3"/>
              </a:solidFill>
              <a:effectLst/>
              <a:latin typeface="Poppins SemiBold" panose="00000700000000000000" pitchFamily="2" charset="0"/>
              <a:ea typeface="Calibri" panose="020F0502020204030204" pitchFamily="34" charset="0"/>
            </a:endParaRP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7492" y="2910126"/>
            <a:ext cx="10058400" cy="5675452"/>
          </a:xfrm>
          <a:prstGeom prst="rect">
            <a:avLst/>
          </a:prstGeom>
          <a:noFill/>
        </p:spPr>
      </p:pic>
      <p:sp>
        <p:nvSpPr>
          <p:cNvPr id="3" name="Rechthoek 2"/>
          <p:cNvSpPr/>
          <p:nvPr/>
        </p:nvSpPr>
        <p:spPr>
          <a:xfrm>
            <a:off x="147782" y="2578882"/>
            <a:ext cx="11480800" cy="646331"/>
          </a:xfrm>
          <a:prstGeom prst="rect">
            <a:avLst/>
          </a:prstGeom>
        </p:spPr>
        <p:txBody>
          <a:bodyPr wrap="square">
            <a:spAutoFit/>
          </a:bodyPr>
          <a:lstStyle/>
          <a:p>
            <a:pPr marL="457200">
              <a:spcAft>
                <a:spcPts val="0"/>
              </a:spcAft>
            </a:pPr>
            <a:r>
              <a:rPr lang="nl-NL" kern="100" dirty="0" smtClean="0">
                <a:latin typeface="Poppins "/>
                <a:ea typeface="Calibri" panose="020F0502020204030204" pitchFamily="34" charset="0"/>
                <a:cs typeface="Times New Roman" panose="02020603050405020304" pitchFamily="18" charset="0"/>
              </a:rPr>
              <a:t>Een zongebruinde huid biedt zeker wat bescherming tegen de zon, maar niet voldoende om niet te verbranden. Het advies is om je in te blijven smeren. Ook als je al wat bruiner bent. </a:t>
            </a:r>
            <a:endParaRPr lang="nl-NL" kern="100" dirty="0">
              <a:latin typeface="Poppins "/>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55568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5F7F6"/>
        </a:solidFill>
        <a:effectLst/>
      </p:bgPr>
    </p:bg>
    <p:spTree>
      <p:nvGrpSpPr>
        <p:cNvPr id="1" name=""/>
        <p:cNvGrpSpPr/>
        <p:nvPr/>
      </p:nvGrpSpPr>
      <p:grpSpPr>
        <a:xfrm>
          <a:off x="0" y="0"/>
          <a:ext cx="0" cy="0"/>
          <a:chOff x="0" y="0"/>
          <a:chExt cx="0" cy="0"/>
        </a:xfrm>
      </p:grpSpPr>
      <p:sp>
        <p:nvSpPr>
          <p:cNvPr id="9" name="Tekstvak 8"/>
          <p:cNvSpPr txBox="1"/>
          <p:nvPr/>
        </p:nvSpPr>
        <p:spPr>
          <a:xfrm>
            <a:off x="595745" y="937494"/>
            <a:ext cx="11032837" cy="914400"/>
          </a:xfrm>
          <a:prstGeom prst="rect">
            <a:avLst/>
          </a:prstGeom>
          <a:noFill/>
          <a:ln>
            <a:noFill/>
          </a:ln>
        </p:spPr>
        <p:txBody>
          <a:bodyPr vert="horz" wrap="none" lIns="91440" tIns="45720" rIns="91440" bIns="45720" rtlCol="0" anchor="t">
            <a:noAutofit/>
          </a:bodyPr>
          <a:lstStyle/>
          <a:p>
            <a:r>
              <a:rPr lang="nl-NL" sz="2800" dirty="0">
                <a:latin typeface="Poppins Medium" panose="00000600000000000000" pitchFamily="2" charset="0"/>
                <a:cs typeface="Poppins Medium" panose="00000600000000000000" pitchFamily="2" charset="0"/>
              </a:rPr>
              <a:t>Door de zon maakt de huid vitamine D aan</a:t>
            </a:r>
          </a:p>
        </p:txBody>
      </p:sp>
      <p:sp>
        <p:nvSpPr>
          <p:cNvPr id="8" name="Tekstvak 7"/>
          <p:cNvSpPr txBox="1"/>
          <p:nvPr/>
        </p:nvSpPr>
        <p:spPr>
          <a:xfrm>
            <a:off x="595745" y="2578882"/>
            <a:ext cx="11032837" cy="3152107"/>
          </a:xfrm>
          <a:prstGeom prst="rect">
            <a:avLst/>
          </a:prstGeom>
          <a:noFill/>
          <a:ln>
            <a:noFill/>
          </a:ln>
        </p:spPr>
        <p:txBody>
          <a:bodyPr vert="horz" wrap="none" lIns="91440" tIns="45720" rIns="91440" bIns="45720" rtlCol="0" anchor="t">
            <a:noAutofit/>
          </a:bodyPr>
          <a:lstStyle/>
          <a:p>
            <a:r>
              <a:rPr lang="nl-NL" dirty="0">
                <a:latin typeface="Poppins "/>
              </a:rPr>
              <a:t>Zonlicht is de belangrijkste bron van vitamine D. Het lichaam kan onder invloed van zonlicht in de </a:t>
            </a:r>
            <a:r>
              <a:rPr lang="nl-NL" dirty="0" smtClean="0">
                <a:latin typeface="Poppins "/>
              </a:rPr>
              <a:t>huid</a:t>
            </a:r>
          </a:p>
          <a:p>
            <a:r>
              <a:rPr lang="nl-NL" dirty="0" smtClean="0">
                <a:latin typeface="Poppins "/>
              </a:rPr>
              <a:t>vitamine </a:t>
            </a:r>
            <a:r>
              <a:rPr lang="nl-NL" dirty="0">
                <a:latin typeface="Poppins "/>
              </a:rPr>
              <a:t>D </a:t>
            </a:r>
            <a:r>
              <a:rPr lang="nl-NL" dirty="0" smtClean="0">
                <a:latin typeface="Poppins "/>
              </a:rPr>
              <a:t>zelf aanmaken</a:t>
            </a:r>
            <a:r>
              <a:rPr lang="nl-NL" dirty="0">
                <a:latin typeface="Poppins "/>
              </a:rPr>
              <a:t>. Vitamine D zit ook in eten, zoals bijvoorbeeld in vette vis. Je lichaam </a:t>
            </a:r>
            <a:r>
              <a:rPr lang="nl-NL" dirty="0" smtClean="0">
                <a:latin typeface="Poppins "/>
              </a:rPr>
              <a:t>heeft</a:t>
            </a:r>
          </a:p>
          <a:p>
            <a:r>
              <a:rPr lang="nl-NL" dirty="0" smtClean="0">
                <a:latin typeface="Poppins "/>
              </a:rPr>
              <a:t>Vitamine </a:t>
            </a:r>
            <a:r>
              <a:rPr lang="nl-NL" dirty="0">
                <a:latin typeface="Poppins "/>
              </a:rPr>
              <a:t>D nodig voor groei </a:t>
            </a:r>
            <a:r>
              <a:rPr lang="nl-NL" dirty="0" smtClean="0">
                <a:latin typeface="Poppins "/>
              </a:rPr>
              <a:t>en behoud </a:t>
            </a:r>
            <a:r>
              <a:rPr lang="nl-NL" dirty="0">
                <a:latin typeface="Poppins "/>
              </a:rPr>
              <a:t>van sterke botten en tanden. Daarnaast speelt het een rol bij </a:t>
            </a:r>
            <a:r>
              <a:rPr lang="nl-NL" dirty="0" smtClean="0">
                <a:latin typeface="Poppins "/>
              </a:rPr>
              <a:t>een</a:t>
            </a:r>
          </a:p>
          <a:p>
            <a:r>
              <a:rPr lang="nl-NL" dirty="0" smtClean="0">
                <a:latin typeface="Poppins "/>
              </a:rPr>
              <a:t>goede </a:t>
            </a:r>
            <a:r>
              <a:rPr lang="nl-NL" dirty="0">
                <a:latin typeface="Poppins "/>
              </a:rPr>
              <a:t>werking van de spieren en </a:t>
            </a:r>
            <a:r>
              <a:rPr lang="nl-NL" dirty="0" smtClean="0">
                <a:latin typeface="Poppins "/>
              </a:rPr>
              <a:t>het immuunsysteem</a:t>
            </a:r>
            <a:r>
              <a:rPr lang="nl-NL" dirty="0">
                <a:latin typeface="Poppins "/>
              </a:rPr>
              <a:t>.</a:t>
            </a:r>
          </a:p>
          <a:p>
            <a:pPr algn="l"/>
            <a:endParaRPr lang="nl-NL" dirty="0" smtClean="0">
              <a:latin typeface="Poppins "/>
              <a:cs typeface="Poppins Medium" panose="00000600000000000000" pitchFamily="2" charset="0"/>
            </a:endParaRPr>
          </a:p>
        </p:txBody>
      </p:sp>
      <p:sp>
        <p:nvSpPr>
          <p:cNvPr id="6" name="Tekstvak 1"/>
          <p:cNvSpPr txBox="1"/>
          <p:nvPr/>
        </p:nvSpPr>
        <p:spPr>
          <a:xfrm>
            <a:off x="676562" y="2233596"/>
            <a:ext cx="607293" cy="345286"/>
          </a:xfrm>
          <a:prstGeom prst="roundRect">
            <a:avLst>
              <a:gd name="adj" fmla="val 50000"/>
            </a:avLst>
          </a:prstGeom>
          <a:solidFill>
            <a:srgbClr val="AB1369"/>
          </a:solid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algn="ctr">
              <a:lnSpc>
                <a:spcPct val="115000"/>
              </a:lnSpc>
              <a:spcAft>
                <a:spcPts val="0"/>
              </a:spcAft>
            </a:pPr>
            <a:r>
              <a:rPr lang="nl-NL" sz="1400" dirty="0" smtClean="0">
                <a:solidFill>
                  <a:srgbClr val="F3F3F3"/>
                </a:solidFill>
                <a:latin typeface="Poppins SemiBold" panose="00000700000000000000" pitchFamily="2" charset="0"/>
                <a:ea typeface="Calibri" panose="020F0502020204030204" pitchFamily="34" charset="0"/>
              </a:rPr>
              <a:t>FEIT </a:t>
            </a:r>
            <a:endParaRPr lang="nl-NL" sz="1400" dirty="0">
              <a:solidFill>
                <a:srgbClr val="F3F3F3"/>
              </a:solidFill>
              <a:effectLst/>
              <a:latin typeface="Poppins SemiBold" panose="00000700000000000000" pitchFamily="2" charset="0"/>
              <a:ea typeface="Calibri" panose="020F0502020204030204" pitchFamily="34" charset="0"/>
            </a:endParaRPr>
          </a:p>
        </p:txBody>
      </p:sp>
      <p:pic>
        <p:nvPicPr>
          <p:cNvPr id="7" name="Afbeelding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7492" y="2910126"/>
            <a:ext cx="10058400" cy="5675452"/>
          </a:xfrm>
          <a:prstGeom prst="rect">
            <a:avLst/>
          </a:prstGeom>
          <a:noFill/>
        </p:spPr>
      </p:pic>
    </p:spTree>
    <p:extLst>
      <p:ext uri="{BB962C8B-B14F-4D97-AF65-F5344CB8AC3E}">
        <p14:creationId xmlns:p14="http://schemas.microsoft.com/office/powerpoint/2010/main" val="3963410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5A610"/>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91" y="3406910"/>
            <a:ext cx="12330546" cy="4282363"/>
          </a:xfrm>
          <a:prstGeom prst="rect">
            <a:avLst/>
          </a:prstGeom>
        </p:spPr>
      </p:pic>
      <p:sp>
        <p:nvSpPr>
          <p:cNvPr id="5" name="Ovaal 4"/>
          <p:cNvSpPr/>
          <p:nvPr/>
        </p:nvSpPr>
        <p:spPr>
          <a:xfrm>
            <a:off x="3583709" y="4064000"/>
            <a:ext cx="1579419" cy="1237673"/>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0728" y="4922981"/>
            <a:ext cx="2921285" cy="2064328"/>
          </a:xfrm>
          <a:prstGeom prst="rect">
            <a:avLst/>
          </a:prstGeom>
        </p:spPr>
      </p:pic>
      <p:sp>
        <p:nvSpPr>
          <p:cNvPr id="9" name="Tekstvak 8"/>
          <p:cNvSpPr txBox="1"/>
          <p:nvPr/>
        </p:nvSpPr>
        <p:spPr>
          <a:xfrm>
            <a:off x="595745" y="1486402"/>
            <a:ext cx="11032837" cy="914400"/>
          </a:xfrm>
          <a:prstGeom prst="rect">
            <a:avLst/>
          </a:prstGeom>
          <a:noFill/>
          <a:ln>
            <a:noFill/>
          </a:ln>
        </p:spPr>
        <p:txBody>
          <a:bodyPr vert="horz" wrap="none" lIns="91440" tIns="45720" rIns="91440" bIns="45720" rtlCol="0" anchor="t">
            <a:noAutofit/>
          </a:bodyPr>
          <a:lstStyle/>
          <a:p>
            <a:pPr algn="l"/>
            <a:r>
              <a:rPr lang="nl-NL" sz="2800" dirty="0" smtClean="0">
                <a:latin typeface="Poppins Medium" panose="00000600000000000000" pitchFamily="2" charset="0"/>
                <a:cs typeface="Poppins Medium" panose="00000600000000000000" pitchFamily="2" charset="0"/>
              </a:rPr>
              <a:t>Ga langer de zon in voor meer vitamine D</a:t>
            </a:r>
          </a:p>
        </p:txBody>
      </p:sp>
      <p:sp>
        <p:nvSpPr>
          <p:cNvPr id="14" name="Tekstvak 1"/>
          <p:cNvSpPr txBox="1"/>
          <p:nvPr/>
        </p:nvSpPr>
        <p:spPr>
          <a:xfrm>
            <a:off x="678872" y="1049408"/>
            <a:ext cx="1593273" cy="345286"/>
          </a:xfrm>
          <a:prstGeom prst="roundRect">
            <a:avLst>
              <a:gd name="adj" fmla="val 50000"/>
            </a:avLst>
          </a:prstGeom>
          <a:solidFill>
            <a:srgbClr val="AB1369"/>
          </a:solid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algn="ctr">
              <a:lnSpc>
                <a:spcPct val="115000"/>
              </a:lnSpc>
              <a:spcAft>
                <a:spcPts val="0"/>
              </a:spcAft>
            </a:pPr>
            <a:r>
              <a:rPr lang="nl-NL" sz="1400" dirty="0" smtClean="0">
                <a:solidFill>
                  <a:srgbClr val="F3F3F3"/>
                </a:solidFill>
                <a:latin typeface="Poppins SemiBold" panose="00000700000000000000" pitchFamily="2" charset="0"/>
                <a:ea typeface="Calibri" panose="020F0502020204030204" pitchFamily="34" charset="0"/>
              </a:rPr>
              <a:t>FEIT OF FABEL?</a:t>
            </a:r>
            <a:endParaRPr lang="nl-NL" sz="1400" dirty="0">
              <a:solidFill>
                <a:srgbClr val="F3F3F3"/>
              </a:solidFill>
              <a:effectLst/>
              <a:latin typeface="Poppins SemiBold" panose="00000700000000000000" pitchFamily="2" charset="0"/>
              <a:ea typeface="Calibri" panose="020F0502020204030204" pitchFamily="34" charset="0"/>
            </a:endParaRPr>
          </a:p>
        </p:txBody>
      </p:sp>
    </p:spTree>
    <p:extLst>
      <p:ext uri="{BB962C8B-B14F-4D97-AF65-F5344CB8AC3E}">
        <p14:creationId xmlns:p14="http://schemas.microsoft.com/office/powerpoint/2010/main" val="20801415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7F6"/>
        </a:solidFill>
        <a:effectLst/>
      </p:bgPr>
    </p:bg>
    <p:spTree>
      <p:nvGrpSpPr>
        <p:cNvPr id="1" name=""/>
        <p:cNvGrpSpPr/>
        <p:nvPr/>
      </p:nvGrpSpPr>
      <p:grpSpPr>
        <a:xfrm>
          <a:off x="0" y="0"/>
          <a:ext cx="0" cy="0"/>
          <a:chOff x="0" y="0"/>
          <a:chExt cx="0" cy="0"/>
        </a:xfrm>
      </p:grpSpPr>
      <p:sp>
        <p:nvSpPr>
          <p:cNvPr id="9" name="Tekstvak 8"/>
          <p:cNvSpPr txBox="1"/>
          <p:nvPr/>
        </p:nvSpPr>
        <p:spPr>
          <a:xfrm>
            <a:off x="595745" y="937494"/>
            <a:ext cx="11032837" cy="914400"/>
          </a:xfrm>
          <a:prstGeom prst="rect">
            <a:avLst/>
          </a:prstGeom>
          <a:noFill/>
          <a:ln>
            <a:noFill/>
          </a:ln>
        </p:spPr>
        <p:txBody>
          <a:bodyPr vert="horz" wrap="none" lIns="91440" tIns="45720" rIns="91440" bIns="45720" rtlCol="0" anchor="t">
            <a:noAutofit/>
          </a:bodyPr>
          <a:lstStyle/>
          <a:p>
            <a:r>
              <a:rPr lang="nl-NL" sz="2800" dirty="0">
                <a:latin typeface="Poppins Medium" panose="00000600000000000000" pitchFamily="2" charset="0"/>
                <a:cs typeface="Poppins Medium" panose="00000600000000000000" pitchFamily="2" charset="0"/>
              </a:rPr>
              <a:t>Ga langer de zon in voor meer vitamine D</a:t>
            </a:r>
          </a:p>
        </p:txBody>
      </p:sp>
      <p:sp>
        <p:nvSpPr>
          <p:cNvPr id="14" name="Tekstvak 1"/>
          <p:cNvSpPr txBox="1"/>
          <p:nvPr/>
        </p:nvSpPr>
        <p:spPr>
          <a:xfrm>
            <a:off x="669637" y="2204110"/>
            <a:ext cx="808182" cy="345286"/>
          </a:xfrm>
          <a:prstGeom prst="roundRect">
            <a:avLst>
              <a:gd name="adj" fmla="val 50000"/>
            </a:avLst>
          </a:prstGeom>
          <a:solidFill>
            <a:srgbClr val="AB1369"/>
          </a:solid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algn="ctr">
              <a:lnSpc>
                <a:spcPct val="115000"/>
              </a:lnSpc>
              <a:spcAft>
                <a:spcPts val="0"/>
              </a:spcAft>
            </a:pPr>
            <a:r>
              <a:rPr lang="nl-NL" sz="1400" dirty="0" smtClean="0">
                <a:solidFill>
                  <a:srgbClr val="F3F3F3"/>
                </a:solidFill>
                <a:latin typeface="Poppins SemiBold" panose="00000700000000000000" pitchFamily="2" charset="0"/>
                <a:ea typeface="Calibri" panose="020F0502020204030204" pitchFamily="34" charset="0"/>
              </a:rPr>
              <a:t>FABEL</a:t>
            </a:r>
            <a:endParaRPr lang="nl-NL" sz="1400" dirty="0">
              <a:solidFill>
                <a:srgbClr val="F3F3F3"/>
              </a:solidFill>
              <a:effectLst/>
              <a:latin typeface="Poppins SemiBold" panose="00000700000000000000" pitchFamily="2" charset="0"/>
              <a:ea typeface="Calibri" panose="020F0502020204030204" pitchFamily="34" charset="0"/>
            </a:endParaRPr>
          </a:p>
        </p:txBody>
      </p:sp>
      <p:sp>
        <p:nvSpPr>
          <p:cNvPr id="8" name="Tekstvak 7"/>
          <p:cNvSpPr txBox="1"/>
          <p:nvPr/>
        </p:nvSpPr>
        <p:spPr>
          <a:xfrm>
            <a:off x="595745" y="2578882"/>
            <a:ext cx="11032837" cy="3152107"/>
          </a:xfrm>
          <a:prstGeom prst="rect">
            <a:avLst/>
          </a:prstGeom>
          <a:noFill/>
          <a:ln>
            <a:noFill/>
          </a:ln>
        </p:spPr>
        <p:txBody>
          <a:bodyPr vert="horz" wrap="none" lIns="91440" tIns="45720" rIns="91440" bIns="45720" rtlCol="0" anchor="t">
            <a:noAutofit/>
          </a:bodyPr>
          <a:lstStyle/>
          <a:p>
            <a:r>
              <a:rPr lang="nl-NL" dirty="0" smtClean="0">
                <a:latin typeface="Poppins "/>
              </a:rPr>
              <a:t>Dit is niet verstandig. Je huid blijft wel vitamine D aanmaken, maar hoe  langer je in de zon bent, hoe meer</a:t>
            </a:r>
          </a:p>
          <a:p>
            <a:r>
              <a:rPr lang="nl-NL" dirty="0" smtClean="0">
                <a:latin typeface="Poppins "/>
              </a:rPr>
              <a:t>kans op verbranding je hebt. De meeste mensen maken al voldoende vitamine D aan als zij in de lente en</a:t>
            </a:r>
          </a:p>
          <a:p>
            <a:r>
              <a:rPr lang="nl-NL" dirty="0" smtClean="0">
                <a:latin typeface="Poppins "/>
              </a:rPr>
              <a:t>zomer 15 minuten per dag buiten zijn. </a:t>
            </a:r>
            <a:endParaRPr lang="nl-NL" dirty="0">
              <a:latin typeface="Poppins "/>
            </a:endParaRPr>
          </a:p>
          <a:p>
            <a:pPr algn="l"/>
            <a:endParaRPr lang="nl-NL" dirty="0" smtClean="0">
              <a:latin typeface="Poppins "/>
              <a:cs typeface="Poppins Medium" panose="00000600000000000000" pitchFamily="2" charset="0"/>
            </a:endParaRP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7492" y="2910126"/>
            <a:ext cx="10058400" cy="5675452"/>
          </a:xfrm>
          <a:prstGeom prst="rect">
            <a:avLst/>
          </a:prstGeom>
          <a:noFill/>
        </p:spPr>
      </p:pic>
    </p:spTree>
    <p:extLst>
      <p:ext uri="{BB962C8B-B14F-4D97-AF65-F5344CB8AC3E}">
        <p14:creationId xmlns:p14="http://schemas.microsoft.com/office/powerpoint/2010/main" val="3729300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5A610"/>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91" y="3406910"/>
            <a:ext cx="12330546" cy="4282363"/>
          </a:xfrm>
          <a:prstGeom prst="rect">
            <a:avLst/>
          </a:prstGeom>
        </p:spPr>
      </p:pic>
      <p:sp>
        <p:nvSpPr>
          <p:cNvPr id="5" name="Ovaal 4"/>
          <p:cNvSpPr/>
          <p:nvPr/>
        </p:nvSpPr>
        <p:spPr>
          <a:xfrm>
            <a:off x="3583709" y="4064000"/>
            <a:ext cx="1579419" cy="1237673"/>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0728" y="4922981"/>
            <a:ext cx="2921285" cy="2064328"/>
          </a:xfrm>
          <a:prstGeom prst="rect">
            <a:avLst/>
          </a:prstGeom>
        </p:spPr>
      </p:pic>
      <p:sp>
        <p:nvSpPr>
          <p:cNvPr id="9" name="Tekstvak 8"/>
          <p:cNvSpPr txBox="1"/>
          <p:nvPr/>
        </p:nvSpPr>
        <p:spPr>
          <a:xfrm>
            <a:off x="595745" y="1486402"/>
            <a:ext cx="11032837" cy="914400"/>
          </a:xfrm>
          <a:prstGeom prst="rect">
            <a:avLst/>
          </a:prstGeom>
          <a:noFill/>
          <a:ln>
            <a:noFill/>
          </a:ln>
        </p:spPr>
        <p:txBody>
          <a:bodyPr vert="horz" wrap="none" lIns="91440" tIns="45720" rIns="91440" bIns="45720" rtlCol="0" anchor="t">
            <a:noAutofit/>
          </a:bodyPr>
          <a:lstStyle/>
          <a:p>
            <a:pPr algn="l"/>
            <a:r>
              <a:rPr lang="nl-NL" sz="2800" dirty="0" smtClean="0">
                <a:latin typeface="Poppins Medium" panose="00000600000000000000" pitchFamily="2" charset="0"/>
                <a:cs typeface="Poppins Medium" panose="00000600000000000000" pitchFamily="2" charset="0"/>
              </a:rPr>
              <a:t>Een zongebruinde huid ziet er gezond uit dus zonnen is goed </a:t>
            </a:r>
          </a:p>
          <a:p>
            <a:pPr algn="l"/>
            <a:r>
              <a:rPr lang="nl-NL" sz="2800" dirty="0" smtClean="0">
                <a:latin typeface="Poppins Medium" panose="00000600000000000000" pitchFamily="2" charset="0"/>
                <a:cs typeface="Poppins Medium" panose="00000600000000000000" pitchFamily="2" charset="0"/>
              </a:rPr>
              <a:t>voor je</a:t>
            </a:r>
          </a:p>
        </p:txBody>
      </p:sp>
      <p:sp>
        <p:nvSpPr>
          <p:cNvPr id="14" name="Tekstvak 1"/>
          <p:cNvSpPr txBox="1"/>
          <p:nvPr/>
        </p:nvSpPr>
        <p:spPr>
          <a:xfrm>
            <a:off x="678872" y="1049408"/>
            <a:ext cx="1593273" cy="345286"/>
          </a:xfrm>
          <a:prstGeom prst="roundRect">
            <a:avLst>
              <a:gd name="adj" fmla="val 50000"/>
            </a:avLst>
          </a:prstGeom>
          <a:solidFill>
            <a:srgbClr val="AB1369"/>
          </a:solid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algn="ctr">
              <a:lnSpc>
                <a:spcPct val="115000"/>
              </a:lnSpc>
              <a:spcAft>
                <a:spcPts val="0"/>
              </a:spcAft>
            </a:pPr>
            <a:r>
              <a:rPr lang="nl-NL" sz="1400" dirty="0" smtClean="0">
                <a:solidFill>
                  <a:srgbClr val="F3F3F3"/>
                </a:solidFill>
                <a:latin typeface="Poppins SemiBold" panose="00000700000000000000" pitchFamily="2" charset="0"/>
                <a:ea typeface="Calibri" panose="020F0502020204030204" pitchFamily="34" charset="0"/>
              </a:rPr>
              <a:t>FEIT OF FABEL?</a:t>
            </a:r>
            <a:endParaRPr lang="nl-NL" sz="1400" dirty="0">
              <a:solidFill>
                <a:srgbClr val="F3F3F3"/>
              </a:solidFill>
              <a:effectLst/>
              <a:latin typeface="Poppins SemiBold" panose="00000700000000000000" pitchFamily="2" charset="0"/>
              <a:ea typeface="Calibri" panose="020F0502020204030204" pitchFamily="34" charset="0"/>
            </a:endParaRPr>
          </a:p>
        </p:txBody>
      </p:sp>
    </p:spTree>
    <p:extLst>
      <p:ext uri="{BB962C8B-B14F-4D97-AF65-F5344CB8AC3E}">
        <p14:creationId xmlns:p14="http://schemas.microsoft.com/office/powerpoint/2010/main" val="5198217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5F7F6"/>
        </a:solidFill>
        <a:effectLst/>
      </p:bgPr>
    </p:bg>
    <p:spTree>
      <p:nvGrpSpPr>
        <p:cNvPr id="1" name=""/>
        <p:cNvGrpSpPr/>
        <p:nvPr/>
      </p:nvGrpSpPr>
      <p:grpSpPr>
        <a:xfrm>
          <a:off x="0" y="0"/>
          <a:ext cx="0" cy="0"/>
          <a:chOff x="0" y="0"/>
          <a:chExt cx="0" cy="0"/>
        </a:xfrm>
      </p:grpSpPr>
      <p:sp>
        <p:nvSpPr>
          <p:cNvPr id="9" name="Tekstvak 8"/>
          <p:cNvSpPr txBox="1"/>
          <p:nvPr/>
        </p:nvSpPr>
        <p:spPr>
          <a:xfrm>
            <a:off x="595745" y="937494"/>
            <a:ext cx="11032837" cy="914400"/>
          </a:xfrm>
          <a:prstGeom prst="rect">
            <a:avLst/>
          </a:prstGeom>
          <a:noFill/>
          <a:ln>
            <a:noFill/>
          </a:ln>
        </p:spPr>
        <p:txBody>
          <a:bodyPr vert="horz" wrap="none" lIns="91440" tIns="45720" rIns="91440" bIns="45720" rtlCol="0" anchor="t">
            <a:noAutofit/>
          </a:bodyPr>
          <a:lstStyle/>
          <a:p>
            <a:r>
              <a:rPr lang="nl-NL" sz="2800" dirty="0">
                <a:latin typeface="Poppins Medium" panose="00000600000000000000" pitchFamily="2" charset="0"/>
                <a:cs typeface="Poppins Medium" panose="00000600000000000000" pitchFamily="2" charset="0"/>
              </a:rPr>
              <a:t>Een zongebruinde huid ziet er gezond uit dus zonnen is goed </a:t>
            </a:r>
          </a:p>
          <a:p>
            <a:r>
              <a:rPr lang="nl-NL" sz="2800" dirty="0">
                <a:latin typeface="Poppins Medium" panose="00000600000000000000" pitchFamily="2" charset="0"/>
                <a:cs typeface="Poppins Medium" panose="00000600000000000000" pitchFamily="2" charset="0"/>
              </a:rPr>
              <a:t>voor je</a:t>
            </a:r>
          </a:p>
        </p:txBody>
      </p:sp>
      <p:sp>
        <p:nvSpPr>
          <p:cNvPr id="14" name="Tekstvak 1"/>
          <p:cNvSpPr txBox="1"/>
          <p:nvPr/>
        </p:nvSpPr>
        <p:spPr>
          <a:xfrm>
            <a:off x="669637" y="2204110"/>
            <a:ext cx="808182" cy="345286"/>
          </a:xfrm>
          <a:prstGeom prst="roundRect">
            <a:avLst>
              <a:gd name="adj" fmla="val 50000"/>
            </a:avLst>
          </a:prstGeom>
          <a:solidFill>
            <a:srgbClr val="AB1369"/>
          </a:solid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algn="ctr">
              <a:lnSpc>
                <a:spcPct val="115000"/>
              </a:lnSpc>
              <a:spcAft>
                <a:spcPts val="0"/>
              </a:spcAft>
            </a:pPr>
            <a:r>
              <a:rPr lang="nl-NL" sz="1400" dirty="0" smtClean="0">
                <a:solidFill>
                  <a:srgbClr val="F3F3F3"/>
                </a:solidFill>
                <a:latin typeface="Poppins SemiBold" panose="00000700000000000000" pitchFamily="2" charset="0"/>
                <a:ea typeface="Calibri" panose="020F0502020204030204" pitchFamily="34" charset="0"/>
              </a:rPr>
              <a:t>FABEL</a:t>
            </a:r>
            <a:endParaRPr lang="nl-NL" sz="1400" dirty="0">
              <a:solidFill>
                <a:srgbClr val="F3F3F3"/>
              </a:solidFill>
              <a:effectLst/>
              <a:latin typeface="Poppins SemiBold" panose="00000700000000000000" pitchFamily="2" charset="0"/>
              <a:ea typeface="Calibri" panose="020F0502020204030204" pitchFamily="34" charset="0"/>
            </a:endParaRPr>
          </a:p>
        </p:txBody>
      </p:sp>
      <p:sp>
        <p:nvSpPr>
          <p:cNvPr id="8" name="Tekstvak 7"/>
          <p:cNvSpPr txBox="1"/>
          <p:nvPr/>
        </p:nvSpPr>
        <p:spPr>
          <a:xfrm>
            <a:off x="595745" y="2578882"/>
            <a:ext cx="11032837" cy="3152107"/>
          </a:xfrm>
          <a:prstGeom prst="rect">
            <a:avLst/>
          </a:prstGeom>
          <a:noFill/>
          <a:ln>
            <a:noFill/>
          </a:ln>
        </p:spPr>
        <p:txBody>
          <a:bodyPr vert="horz" wrap="none" lIns="91440" tIns="45720" rIns="91440" bIns="45720" rtlCol="0" anchor="t">
            <a:noAutofit/>
          </a:bodyPr>
          <a:lstStyle/>
          <a:p>
            <a:r>
              <a:rPr lang="nl-NL" dirty="0" smtClean="0">
                <a:latin typeface="Poppins "/>
              </a:rPr>
              <a:t>Jouw huid beschermt zichzelf tegen de zon door meer pigment aan te maken. Een bruiner kleurtje is dus </a:t>
            </a:r>
            <a:r>
              <a:rPr lang="nl-NL" dirty="0" smtClean="0">
                <a:latin typeface="Poppins "/>
              </a:rPr>
              <a:t>de</a:t>
            </a:r>
          </a:p>
          <a:p>
            <a:r>
              <a:rPr lang="nl-NL" dirty="0" smtClean="0">
                <a:latin typeface="Poppins "/>
              </a:rPr>
              <a:t>z</a:t>
            </a:r>
            <a:r>
              <a:rPr lang="nl-NL" dirty="0" smtClean="0">
                <a:latin typeface="Poppins "/>
              </a:rPr>
              <a:t>elf aangemaakte bescherming. Jouw huid beschermt zich zo tegen meer schade. Verbranden en te bruin</a:t>
            </a:r>
          </a:p>
          <a:p>
            <a:r>
              <a:rPr lang="nl-NL" dirty="0" smtClean="0">
                <a:latin typeface="Poppins "/>
              </a:rPr>
              <a:t>worden</a:t>
            </a:r>
            <a:r>
              <a:rPr lang="nl-NL" dirty="0" smtClean="0">
                <a:latin typeface="Poppins "/>
              </a:rPr>
              <a:t>, geeft schade aan de huid wat meer risico op huidkanker geeft. Te bruin zijn is niet goed voor je.</a:t>
            </a:r>
          </a:p>
          <a:p>
            <a:r>
              <a:rPr lang="nl-NL" dirty="0" smtClean="0">
                <a:latin typeface="Poppins "/>
              </a:rPr>
              <a:t>Langdurige blootstelling aan de zon is dus niet gezond. Ons advies: bescherm jezelf en zon met mate. </a:t>
            </a:r>
            <a:endParaRPr lang="nl-NL" dirty="0">
              <a:latin typeface="Poppins "/>
            </a:endParaRPr>
          </a:p>
          <a:p>
            <a:pPr algn="l"/>
            <a:endParaRPr lang="nl-NL" dirty="0" smtClean="0">
              <a:latin typeface="Poppins "/>
              <a:cs typeface="Poppins Medium" panose="00000600000000000000" pitchFamily="2" charset="0"/>
            </a:endParaRP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7492" y="2910126"/>
            <a:ext cx="10058400" cy="5675452"/>
          </a:xfrm>
          <a:prstGeom prst="rect">
            <a:avLst/>
          </a:prstGeom>
          <a:noFill/>
        </p:spPr>
      </p:pic>
    </p:spTree>
    <p:extLst>
      <p:ext uri="{BB962C8B-B14F-4D97-AF65-F5344CB8AC3E}">
        <p14:creationId xmlns:p14="http://schemas.microsoft.com/office/powerpoint/2010/main" val="1917176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5A610"/>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891" y="3406910"/>
            <a:ext cx="12330546" cy="4282363"/>
          </a:xfrm>
          <a:prstGeom prst="rect">
            <a:avLst/>
          </a:prstGeom>
        </p:spPr>
      </p:pic>
      <p:sp>
        <p:nvSpPr>
          <p:cNvPr id="5" name="Ovaal 4"/>
          <p:cNvSpPr/>
          <p:nvPr/>
        </p:nvSpPr>
        <p:spPr>
          <a:xfrm>
            <a:off x="3583709" y="4064000"/>
            <a:ext cx="1579419" cy="1237673"/>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nl-NL"/>
          </a:p>
        </p:txBody>
      </p:sp>
      <p:pic>
        <p:nvPicPr>
          <p:cNvPr id="7" name="Afbeelding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20728" y="4922981"/>
            <a:ext cx="2921285" cy="2064328"/>
          </a:xfrm>
          <a:prstGeom prst="rect">
            <a:avLst/>
          </a:prstGeom>
        </p:spPr>
      </p:pic>
      <p:sp>
        <p:nvSpPr>
          <p:cNvPr id="9" name="Tekstvak 8"/>
          <p:cNvSpPr txBox="1"/>
          <p:nvPr/>
        </p:nvSpPr>
        <p:spPr>
          <a:xfrm>
            <a:off x="595745" y="1486402"/>
            <a:ext cx="11032837" cy="914400"/>
          </a:xfrm>
          <a:prstGeom prst="rect">
            <a:avLst/>
          </a:prstGeom>
          <a:noFill/>
          <a:ln>
            <a:noFill/>
          </a:ln>
        </p:spPr>
        <p:txBody>
          <a:bodyPr vert="horz" wrap="none" lIns="91440" tIns="45720" rIns="91440" bIns="45720" rtlCol="0" anchor="t">
            <a:noAutofit/>
          </a:bodyPr>
          <a:lstStyle/>
          <a:p>
            <a:pPr algn="l"/>
            <a:r>
              <a:rPr lang="nl-NL" sz="2800" dirty="0" smtClean="0">
                <a:latin typeface="Poppins Medium" panose="00000600000000000000" pitchFamily="2" charset="0"/>
                <a:cs typeface="Poppins Medium" panose="00000600000000000000" pitchFamily="2" charset="0"/>
              </a:rPr>
              <a:t>Als je zonnebrandcrème hebt gesmeerd, </a:t>
            </a:r>
          </a:p>
          <a:p>
            <a:pPr algn="l"/>
            <a:r>
              <a:rPr lang="nl-NL" sz="2800" dirty="0" smtClean="0">
                <a:latin typeface="Poppins Medium" panose="00000600000000000000" pitchFamily="2" charset="0"/>
                <a:cs typeface="Poppins Medium" panose="00000600000000000000" pitchFamily="2" charset="0"/>
              </a:rPr>
              <a:t>word je niet meer bruin</a:t>
            </a:r>
          </a:p>
        </p:txBody>
      </p:sp>
      <p:sp>
        <p:nvSpPr>
          <p:cNvPr id="14" name="Tekstvak 1"/>
          <p:cNvSpPr txBox="1"/>
          <p:nvPr/>
        </p:nvSpPr>
        <p:spPr>
          <a:xfrm>
            <a:off x="678872" y="1049408"/>
            <a:ext cx="1593273" cy="345286"/>
          </a:xfrm>
          <a:prstGeom prst="roundRect">
            <a:avLst>
              <a:gd name="adj" fmla="val 50000"/>
            </a:avLst>
          </a:prstGeom>
          <a:solidFill>
            <a:srgbClr val="AB1369"/>
          </a:solid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algn="ctr">
              <a:lnSpc>
                <a:spcPct val="115000"/>
              </a:lnSpc>
              <a:spcAft>
                <a:spcPts val="0"/>
              </a:spcAft>
            </a:pPr>
            <a:r>
              <a:rPr lang="nl-NL" sz="1400" dirty="0" smtClean="0">
                <a:solidFill>
                  <a:srgbClr val="F3F3F3"/>
                </a:solidFill>
                <a:latin typeface="Poppins SemiBold" panose="00000700000000000000" pitchFamily="2" charset="0"/>
                <a:ea typeface="Calibri" panose="020F0502020204030204" pitchFamily="34" charset="0"/>
              </a:rPr>
              <a:t>FEIT OF FABEL?</a:t>
            </a:r>
            <a:endParaRPr lang="nl-NL" sz="1400" dirty="0">
              <a:solidFill>
                <a:srgbClr val="F3F3F3"/>
              </a:solidFill>
              <a:effectLst/>
              <a:latin typeface="Poppins SemiBold" panose="00000700000000000000" pitchFamily="2" charset="0"/>
              <a:ea typeface="Calibri" panose="020F0502020204030204" pitchFamily="34" charset="0"/>
            </a:endParaRPr>
          </a:p>
        </p:txBody>
      </p:sp>
    </p:spTree>
    <p:extLst>
      <p:ext uri="{BB962C8B-B14F-4D97-AF65-F5344CB8AC3E}">
        <p14:creationId xmlns:p14="http://schemas.microsoft.com/office/powerpoint/2010/main" val="1245620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5F7F6"/>
        </a:solidFill>
        <a:effectLst/>
      </p:bgPr>
    </p:bg>
    <p:spTree>
      <p:nvGrpSpPr>
        <p:cNvPr id="1" name=""/>
        <p:cNvGrpSpPr/>
        <p:nvPr/>
      </p:nvGrpSpPr>
      <p:grpSpPr>
        <a:xfrm>
          <a:off x="0" y="0"/>
          <a:ext cx="0" cy="0"/>
          <a:chOff x="0" y="0"/>
          <a:chExt cx="0" cy="0"/>
        </a:xfrm>
      </p:grpSpPr>
      <p:sp>
        <p:nvSpPr>
          <p:cNvPr id="9" name="Tekstvak 8"/>
          <p:cNvSpPr txBox="1"/>
          <p:nvPr/>
        </p:nvSpPr>
        <p:spPr>
          <a:xfrm>
            <a:off x="595745" y="937494"/>
            <a:ext cx="11032837" cy="914400"/>
          </a:xfrm>
          <a:prstGeom prst="rect">
            <a:avLst/>
          </a:prstGeom>
          <a:noFill/>
          <a:ln>
            <a:noFill/>
          </a:ln>
        </p:spPr>
        <p:txBody>
          <a:bodyPr vert="horz" wrap="none" lIns="91440" tIns="45720" rIns="91440" bIns="45720" rtlCol="0" anchor="t">
            <a:noAutofit/>
          </a:bodyPr>
          <a:lstStyle/>
          <a:p>
            <a:r>
              <a:rPr lang="nl-NL" sz="2800" dirty="0">
                <a:latin typeface="Poppins Medium" panose="00000600000000000000" pitchFamily="2" charset="0"/>
                <a:cs typeface="Poppins Medium" panose="00000600000000000000" pitchFamily="2" charset="0"/>
              </a:rPr>
              <a:t>Als je zonnebrandcrème hebt gesmeerd, </a:t>
            </a:r>
          </a:p>
          <a:p>
            <a:r>
              <a:rPr lang="nl-NL" sz="2800" dirty="0">
                <a:latin typeface="Poppins Medium" panose="00000600000000000000" pitchFamily="2" charset="0"/>
                <a:cs typeface="Poppins Medium" panose="00000600000000000000" pitchFamily="2" charset="0"/>
              </a:rPr>
              <a:t>word je niet meer bruin</a:t>
            </a:r>
          </a:p>
        </p:txBody>
      </p:sp>
      <p:sp>
        <p:nvSpPr>
          <p:cNvPr id="14" name="Tekstvak 1"/>
          <p:cNvSpPr txBox="1"/>
          <p:nvPr/>
        </p:nvSpPr>
        <p:spPr>
          <a:xfrm>
            <a:off x="669637" y="2204110"/>
            <a:ext cx="808182" cy="345286"/>
          </a:xfrm>
          <a:prstGeom prst="roundRect">
            <a:avLst>
              <a:gd name="adj" fmla="val 50000"/>
            </a:avLst>
          </a:prstGeom>
          <a:solidFill>
            <a:srgbClr val="AB1369"/>
          </a:solidFill>
          <a:ln w="6350">
            <a:noFill/>
          </a:ln>
        </p:spPr>
        <p:txBody>
          <a:bodyPr rot="0" spcFirstLastPara="0" vert="horz" wrap="square" lIns="36000" tIns="0" rIns="36000" bIns="0" numCol="1" spcCol="0" rtlCol="0" fromWordArt="0" anchor="t" anchorCtr="0" forceAA="0" compatLnSpc="1">
            <a:prstTxWarp prst="textNoShape">
              <a:avLst/>
            </a:prstTxWarp>
            <a:noAutofit/>
          </a:bodyPr>
          <a:lstStyle/>
          <a:p>
            <a:pPr algn="ctr">
              <a:lnSpc>
                <a:spcPct val="115000"/>
              </a:lnSpc>
              <a:spcAft>
                <a:spcPts val="0"/>
              </a:spcAft>
            </a:pPr>
            <a:r>
              <a:rPr lang="nl-NL" sz="1400" dirty="0" smtClean="0">
                <a:solidFill>
                  <a:srgbClr val="F3F3F3"/>
                </a:solidFill>
                <a:latin typeface="Poppins SemiBold" panose="00000700000000000000" pitchFamily="2" charset="0"/>
                <a:ea typeface="Calibri" panose="020F0502020204030204" pitchFamily="34" charset="0"/>
              </a:rPr>
              <a:t>FABEL</a:t>
            </a:r>
            <a:endParaRPr lang="nl-NL" sz="1400" dirty="0">
              <a:solidFill>
                <a:srgbClr val="F3F3F3"/>
              </a:solidFill>
              <a:effectLst/>
              <a:latin typeface="Poppins SemiBold" panose="00000700000000000000" pitchFamily="2" charset="0"/>
              <a:ea typeface="Calibri" panose="020F0502020204030204" pitchFamily="34" charset="0"/>
            </a:endParaRPr>
          </a:p>
        </p:txBody>
      </p:sp>
      <p:sp>
        <p:nvSpPr>
          <p:cNvPr id="8" name="Tekstvak 7"/>
          <p:cNvSpPr txBox="1"/>
          <p:nvPr/>
        </p:nvSpPr>
        <p:spPr>
          <a:xfrm>
            <a:off x="595745" y="2578882"/>
            <a:ext cx="11032837" cy="3152107"/>
          </a:xfrm>
          <a:prstGeom prst="rect">
            <a:avLst/>
          </a:prstGeom>
          <a:noFill/>
          <a:ln>
            <a:noFill/>
          </a:ln>
        </p:spPr>
        <p:txBody>
          <a:bodyPr vert="horz" wrap="none" lIns="91440" tIns="45720" rIns="91440" bIns="45720" rtlCol="0" anchor="t">
            <a:noAutofit/>
          </a:bodyPr>
          <a:lstStyle/>
          <a:p>
            <a:r>
              <a:rPr lang="nl-NL" dirty="0">
                <a:latin typeface="Poppins "/>
              </a:rPr>
              <a:t>Zonnebrandcrème heeft invloed op hoelang je in de zon kan blijven zonder te verbranden en zorgt </a:t>
            </a:r>
            <a:r>
              <a:rPr lang="nl-NL" dirty="0" smtClean="0">
                <a:latin typeface="Poppins "/>
              </a:rPr>
              <a:t>ervoor</a:t>
            </a:r>
          </a:p>
          <a:p>
            <a:r>
              <a:rPr lang="nl-NL" dirty="0" smtClean="0">
                <a:latin typeface="Poppins "/>
              </a:rPr>
              <a:t>dat de </a:t>
            </a:r>
            <a:r>
              <a:rPr lang="nl-NL" dirty="0" err="1" smtClean="0">
                <a:latin typeface="Poppins "/>
              </a:rPr>
              <a:t>UV-straling</a:t>
            </a:r>
            <a:r>
              <a:rPr lang="nl-NL" dirty="0" smtClean="0">
                <a:latin typeface="Poppins "/>
              </a:rPr>
              <a:t> </a:t>
            </a:r>
            <a:r>
              <a:rPr lang="nl-NL" dirty="0">
                <a:latin typeface="Poppins "/>
              </a:rPr>
              <a:t>minder schadelijk voor je is. Ook met zonnebrandcrème op krijg je een kleurtje. </a:t>
            </a:r>
          </a:p>
          <a:p>
            <a:pPr algn="l"/>
            <a:endParaRPr lang="nl-NL" dirty="0" smtClean="0">
              <a:latin typeface="Poppins "/>
              <a:cs typeface="Poppins Medium" panose="00000600000000000000" pitchFamily="2" charset="0"/>
            </a:endParaRP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7492" y="2910126"/>
            <a:ext cx="10058400" cy="5675452"/>
          </a:xfrm>
          <a:prstGeom prst="rect">
            <a:avLst/>
          </a:prstGeom>
          <a:noFill/>
        </p:spPr>
      </p:pic>
    </p:spTree>
    <p:extLst>
      <p:ext uri="{BB962C8B-B14F-4D97-AF65-F5344CB8AC3E}">
        <p14:creationId xmlns:p14="http://schemas.microsoft.com/office/powerpoint/2010/main" val="377335149"/>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VieCuri 1">
      <a:dk1>
        <a:srgbClr val="000000"/>
      </a:dk1>
      <a:lt1>
        <a:srgbClr val="FFFFFF"/>
      </a:lt1>
      <a:dk2>
        <a:srgbClr val="AA1C68"/>
      </a:dk2>
      <a:lt2>
        <a:srgbClr val="E5A60F"/>
      </a:lt2>
      <a:accent1>
        <a:srgbClr val="8FBCBA"/>
      </a:accent1>
      <a:accent2>
        <a:srgbClr val="ED7D47"/>
      </a:accent2>
      <a:accent3>
        <a:srgbClr val="E97D74"/>
      </a:accent3>
      <a:accent4>
        <a:srgbClr val="714879"/>
      </a:accent4>
      <a:accent5>
        <a:srgbClr val="AA1C68"/>
      </a:accent5>
      <a:accent6>
        <a:srgbClr val="E5A60F"/>
      </a:accent6>
      <a:hlink>
        <a:srgbClr val="AA1C68"/>
      </a:hlink>
      <a:folHlink>
        <a:srgbClr val="AA1C6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rgbClr val="8FBCBA"/>
        </a:solidFill>
      </a:spPr>
      <a:bodyPr vert="horz" lIns="91440" tIns="45720" rIns="91440" bIns="45720" rtlCol="0" anchor="t">
        <a:noAutofit/>
      </a:bodyPr>
      <a:lstStyle>
        <a:defPPr algn="l">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{58402EFC-0DE7-F84C-A65D-92473564171E}tf10001120</Template>
  <TotalTime>5333</TotalTime>
  <Words>1322</Words>
  <Application>Microsoft Office PowerPoint</Application>
  <PresentationFormat>Breedbeeld</PresentationFormat>
  <Paragraphs>106</Paragraphs>
  <Slides>29</Slides>
  <Notes>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29</vt:i4>
      </vt:variant>
    </vt:vector>
  </HeadingPairs>
  <TitlesOfParts>
    <vt:vector size="38" baseType="lpstr">
      <vt:lpstr>Arial</vt:lpstr>
      <vt:lpstr>Calibri</vt:lpstr>
      <vt:lpstr>Poppins</vt:lpstr>
      <vt:lpstr>Poppins </vt:lpstr>
      <vt:lpstr>Poppins Light</vt:lpstr>
      <vt:lpstr>Poppins Medium</vt:lpstr>
      <vt:lpstr>Poppins SemiBold</vt:lpstr>
      <vt:lpstr>Times New Roman</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Rob Hillekens</dc:creator>
  <cp:lastModifiedBy>Spreuwenberg, Liset</cp:lastModifiedBy>
  <cp:revision>96</cp:revision>
  <cp:lastPrinted>2023-04-21T13:53:32Z</cp:lastPrinted>
  <dcterms:created xsi:type="dcterms:W3CDTF">2022-06-29T11:14:30Z</dcterms:created>
  <dcterms:modified xsi:type="dcterms:W3CDTF">2024-04-18T15:05:45Z</dcterms:modified>
</cp:coreProperties>
</file>